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  <p:sldId id="293" r:id="rId40"/>
    <p:sldId id="294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7DF-31E0-4F97-A37D-E4AC7AE2248F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DD6-49F8-40FE-B2A0-6EF3DA9E7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7DF-31E0-4F97-A37D-E4AC7AE2248F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DD6-49F8-40FE-B2A0-6EF3DA9E7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7DF-31E0-4F97-A37D-E4AC7AE2248F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DD6-49F8-40FE-B2A0-6EF3DA9E7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7DF-31E0-4F97-A37D-E4AC7AE2248F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DD6-49F8-40FE-B2A0-6EF3DA9E7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7DF-31E0-4F97-A37D-E4AC7AE2248F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DD6-49F8-40FE-B2A0-6EF3DA9E7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7DF-31E0-4F97-A37D-E4AC7AE2248F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DD6-49F8-40FE-B2A0-6EF3DA9E7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7DF-31E0-4F97-A37D-E4AC7AE2248F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DD6-49F8-40FE-B2A0-6EF3DA9E7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7DF-31E0-4F97-A37D-E4AC7AE2248F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DD6-49F8-40FE-B2A0-6EF3DA9E7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7DF-31E0-4F97-A37D-E4AC7AE2248F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DD6-49F8-40FE-B2A0-6EF3DA9E7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7DF-31E0-4F97-A37D-E4AC7AE2248F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DD6-49F8-40FE-B2A0-6EF3DA9E7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7DF-31E0-4F97-A37D-E4AC7AE2248F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DD6-49F8-40FE-B2A0-6EF3DA9E7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067DF-31E0-4F97-A37D-E4AC7AE2248F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28DD6-49F8-40FE-B2A0-6EF3DA9E7C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26" t="37500" r="24451" b="9375"/>
          <a:stretch>
            <a:fillRect/>
          </a:stretch>
        </p:blipFill>
        <p:spPr bwMode="auto">
          <a:xfrm>
            <a:off x="228600" y="3048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3426" t="30208" r="24451" b="17708"/>
          <a:stretch>
            <a:fillRect/>
          </a:stretch>
        </p:blipFill>
        <p:spPr bwMode="auto">
          <a:xfrm>
            <a:off x="381000" y="3810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2840" t="31250" r="23865" b="15625"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3426" t="33333" r="23865" b="14583"/>
          <a:stretch>
            <a:fillRect/>
          </a:stretch>
        </p:blipFill>
        <p:spPr bwMode="auto">
          <a:xfrm>
            <a:off x="304800" y="3810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549" t="23571" r="25389" b="22553"/>
          <a:stretch>
            <a:fillRect/>
          </a:stretch>
        </p:blipFill>
        <p:spPr bwMode="auto">
          <a:xfrm>
            <a:off x="381000" y="0"/>
            <a:ext cx="8305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2255" t="25000" r="23865" b="20833"/>
          <a:stretch>
            <a:fillRect/>
          </a:stretch>
        </p:blipFill>
        <p:spPr bwMode="auto">
          <a:xfrm>
            <a:off x="304800" y="2286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4012" t="30208" r="23865" b="18750"/>
          <a:stretch>
            <a:fillRect/>
          </a:stretch>
        </p:blipFill>
        <p:spPr bwMode="auto">
          <a:xfrm>
            <a:off x="457200" y="2286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2840" t="30208" r="24451" b="16667"/>
          <a:stretch>
            <a:fillRect/>
          </a:stretch>
        </p:blipFill>
        <p:spPr bwMode="auto">
          <a:xfrm>
            <a:off x="381000" y="3048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442" t="28622" r="23496" b="14135"/>
          <a:stretch>
            <a:fillRect/>
          </a:stretch>
        </p:blipFill>
        <p:spPr bwMode="auto">
          <a:xfrm>
            <a:off x="381000" y="6096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4012" t="35417" r="23865" b="12500"/>
          <a:stretch>
            <a:fillRect/>
          </a:stretch>
        </p:blipFill>
        <p:spPr bwMode="auto">
          <a:xfrm>
            <a:off x="457200" y="3810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3426" t="36458" r="24451" b="10417"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26" t="26042" r="24451" b="19792"/>
          <a:stretch>
            <a:fillRect/>
          </a:stretch>
        </p:blipFill>
        <p:spPr bwMode="auto">
          <a:xfrm>
            <a:off x="381000" y="2286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2840" t="38542" r="23865" b="9375"/>
          <a:stretch>
            <a:fillRect/>
          </a:stretch>
        </p:blipFill>
        <p:spPr bwMode="auto">
          <a:xfrm>
            <a:off x="533400" y="381000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2841" t="27083" r="25036" b="19792"/>
          <a:stretch>
            <a:fillRect/>
          </a:stretch>
        </p:blipFill>
        <p:spPr bwMode="auto">
          <a:xfrm>
            <a:off x="304800" y="3810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3426" t="29167" r="23865" b="17708"/>
          <a:stretch>
            <a:fillRect/>
          </a:stretch>
        </p:blipFill>
        <p:spPr bwMode="auto">
          <a:xfrm>
            <a:off x="381000" y="304800"/>
            <a:ext cx="838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2840" t="31250" r="23865" b="15625"/>
          <a:stretch>
            <a:fillRect/>
          </a:stretch>
        </p:blipFill>
        <p:spPr bwMode="auto">
          <a:xfrm>
            <a:off x="381000" y="4572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2840" t="22917" r="25037" b="27083"/>
          <a:stretch>
            <a:fillRect/>
          </a:stretch>
        </p:blipFill>
        <p:spPr bwMode="auto">
          <a:xfrm>
            <a:off x="533400" y="2286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2840" t="23958" r="23865" b="25000"/>
          <a:stretch>
            <a:fillRect/>
          </a:stretch>
        </p:blipFill>
        <p:spPr bwMode="auto">
          <a:xfrm>
            <a:off x="381000" y="2286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2840" t="23958" r="23865" b="22917"/>
          <a:stretch>
            <a:fillRect/>
          </a:stretch>
        </p:blipFill>
        <p:spPr bwMode="auto">
          <a:xfrm>
            <a:off x="304800" y="3048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2255" t="38542" r="25037" b="9375"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2255" t="28124" r="24451" b="18750"/>
          <a:stretch>
            <a:fillRect/>
          </a:stretch>
        </p:blipFill>
        <p:spPr bwMode="auto">
          <a:xfrm>
            <a:off x="228600" y="3048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3426" t="30208" r="24451" b="16667"/>
          <a:stretch>
            <a:fillRect/>
          </a:stretch>
        </p:blipFill>
        <p:spPr bwMode="auto">
          <a:xfrm>
            <a:off x="457199" y="0"/>
            <a:ext cx="853535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840" t="28125" r="23865" b="18750"/>
          <a:stretch>
            <a:fillRect/>
          </a:stretch>
        </p:blipFill>
        <p:spPr bwMode="auto">
          <a:xfrm>
            <a:off x="381000" y="3810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2840" t="44792" r="23865" b="4167"/>
          <a:stretch>
            <a:fillRect/>
          </a:stretch>
        </p:blipFill>
        <p:spPr bwMode="auto">
          <a:xfrm>
            <a:off x="381000" y="457200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3426" t="22917" r="23279" b="26042"/>
          <a:stretch>
            <a:fillRect/>
          </a:stretch>
        </p:blipFill>
        <p:spPr bwMode="auto">
          <a:xfrm>
            <a:off x="228600" y="381000"/>
            <a:ext cx="8763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2840" t="35417" r="23865" b="12500"/>
          <a:stretch>
            <a:fillRect/>
          </a:stretch>
        </p:blipFill>
        <p:spPr bwMode="auto">
          <a:xfrm>
            <a:off x="457200" y="2286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22840" t="36458" r="23865" b="10417"/>
          <a:stretch>
            <a:fillRect/>
          </a:stretch>
        </p:blipFill>
        <p:spPr bwMode="auto">
          <a:xfrm>
            <a:off x="304800" y="3048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2840" t="27083" r="23865" b="19792"/>
          <a:stretch>
            <a:fillRect/>
          </a:stretch>
        </p:blipFill>
        <p:spPr bwMode="auto">
          <a:xfrm>
            <a:off x="381000" y="3810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22840" t="28125" r="23865" b="17708"/>
          <a:stretch>
            <a:fillRect/>
          </a:stretch>
        </p:blipFill>
        <p:spPr bwMode="auto">
          <a:xfrm>
            <a:off x="4572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2255" t="31250" r="23865" b="16667"/>
          <a:stretch>
            <a:fillRect/>
          </a:stretch>
        </p:blipFill>
        <p:spPr bwMode="auto">
          <a:xfrm>
            <a:off x="304800" y="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22840" t="31250" r="24451" b="14583"/>
          <a:stretch>
            <a:fillRect/>
          </a:stretch>
        </p:blipFill>
        <p:spPr bwMode="auto">
          <a:xfrm>
            <a:off x="381000" y="381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3065" t="34375" r="24735" b="12500"/>
          <a:stretch>
            <a:fillRect/>
          </a:stretch>
        </p:blipFill>
        <p:spPr bwMode="auto">
          <a:xfrm>
            <a:off x="381000" y="2286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5183" t="36458" r="24451" b="10417"/>
          <a:stretch>
            <a:fillRect/>
          </a:stretch>
        </p:blipFill>
        <p:spPr bwMode="auto">
          <a:xfrm>
            <a:off x="457200" y="304800"/>
            <a:ext cx="845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840" t="30208" r="23865" b="16667"/>
          <a:stretch>
            <a:fillRect/>
          </a:stretch>
        </p:blipFill>
        <p:spPr bwMode="auto">
          <a:xfrm>
            <a:off x="304800" y="2286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22840" t="39583" r="24451" b="6250"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23426" t="40625" r="24451" b="6250"/>
          <a:stretch>
            <a:fillRect/>
          </a:stretch>
        </p:blipFill>
        <p:spPr bwMode="auto">
          <a:xfrm>
            <a:off x="457200" y="2286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2840" t="41667" r="23865" b="6250"/>
          <a:stretch>
            <a:fillRect/>
          </a:stretch>
        </p:blipFill>
        <p:spPr bwMode="auto">
          <a:xfrm>
            <a:off x="381000" y="2286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46" name="AutoShape 2" descr="data:image/png;base64,iVBORw0KGgoAAAANSUhEUgAAAtAAAAGVCAYAAADXKsbeAAAAAXNSR0IArs4c6QAAIABJREFUeF7svXeYVdX1//869dbpQ0cUQWILlsSusaDGCoqKvXfFgihYAEGUZsOGvWNUVDSJArHFHls0ib0gINKG6ffOLaf+nrXPveNIks/n4/P8/vkm9/LMMzD3zLl7v/faa73Xe6190LS+vUIqrwoCFQQqCFQQqCBQQaCCQAWBCgIVBP5PCGgVAv1/wqlyUQWBCgIVBCoIVBCoIFBBoIJABQGFQIVAVwyhgkAFgQoCFQQqCFQQqCBQQaCCwM9AoEKgfwZYlUsrCFQQqCBQQaCCQAWBCgIVBCoIVAh0xQYqCFQQqCBQQaCCQAWBCgIVBCoI/AwEKgT6Z4BVubSCQAWBCgIVBCoIVBCoIFBBoIJAhUBXbKCCQAWBCgIVBCoIVBCoIFBBoILAz0BAM/v2rjzG7mcAVrm0gkAFgQoCFQQqCFQQqCBQQeD/HQQCQv7/JrsVAv3/zvpXRlpBoIJABYEKAhUEKghUEKgg8DMRqBDonwlY5fIKAhUEKghUEKggUEGggkAFgf9uBCoE+r97/SuzryBQQaCCQAWBCgIVBCoIVBD4mQhUCPTPBKxyeQWBCgIVBCoIVBCoIFBBoILAfzcCFQL9373+ldlXEKggUEGggkAFgQoCFQQqCPxMBCoE+mcCVrm8gkAFgQoCFQQqCFQQqCBQQeC/G4EKgf7vXv/K7CsIVBCoIFBBoIJABYEKAhUEfiYCFQL9MwGrXF5BoIJABYEKAhUEKghUEKgg8N+NwH8EgfZ0D7QANHmkdQC6h6HrhJ5HYJgQBOCksZ19cJJPoptxaOuFHcthBjZesQEv0YhX+xrJjkZ8wNc1Ak0n0HVlIVrgY4YhoQZBmMFO+jiOh4FN4FnoJNECEy200AJLfoPQXg1BGoJYZGWaC3oeNB+ChHrP1z1CvQBaAU0rooUmup9W90Irqi8NF5feEEZjiV495iv3lfmXP0e9X7pW82Q2gGDkE+iCiQthLBqbn0AmpcmYNAddK6gx+oU69NhqNE0Dv4Yw6ItumHjap2i6htY1EJtqDC1DaK+EoAbf74Vr/UDoNqBrfQidAlbDWkK/Ba95F5JV6ymG3xOPGTj5atB6U9S+Q7PThEEThlFHkIkRj/XDybejx5oUJoFvYCT64jgueroZrZgmLGj4FAADw6rGdw3UUtmdGMV60DKgO4SCCwZhmILQIjC6QMujBTH0IF7CUouwVdeWbEjwkIekeyn8PBi2BZYLRp7A6CSU+4Q2BEkMz0JTeNqAFa2x0R6tt6yJfI68L/b5v6xhiBF9rhYQlsegxiWTK9liqGP4ZmmsPR/jrpfuL/fQ0IomgdaEFbPwCjaa2QtPYIk5JBog27IWLe1iJdL42SSpuE0hvwzDrKbQ0Qc9bhJYnZjVKwiz1aXP62GCshkwFa7R2ASz//klo5W9Jb+ph2G0ZcWW1ZxDGTaBzN3RiRkWehCC66PLW3pIUQ8JbIPA0AjFbgMD04eEB54OOVmC8jYJwAggVchTpcUICz4BJo6hUxAbNMAOAuIudMQDfPm9UKwlWqpobJFFyFRlfIEpYy291BvRl8xH7bpQ5id3+Of3FFzlC3vev/wz5SM2wC8MIqyCUH3Xyh+I2IeMKYh8BXpkuXp0BZrYgrqgxy17jP3fLJMZuj3mG02v25uUxqyJ/QUWnhHg6eJve9igWhMdPZQveb9kkmrwIWqTej6mbuFlc8TjcVzPQa9J4foFZQqGo2OL2xJb0cA1ZBriQ8s+T3xVAIJNGGAojAQHG1/T8A1ZxNLiq5vo6svwNcwgwKKo5uXpJr4gqkX7JdqbOjI/L5YpTT7CUBmVvB+W1lb2l0wnjBZfxvlPa1fCzgzzJXuIPkNTBqrhuz6mZanw5Mk+EmxkXroTfamtYUVfoaHGlQjz5GXL6bJRIO5pxDwNI9CVPRdM8Mo2uoFtqmn0tLGe4eTf2IOKVSWXWLZpuU33vQQZX8amKTvwu+NwaV8oOxCsdLVOvh7gyfqU8VJjNJQNG4FGOmimy/Rx43HIufRza1WcbWmwoJgnHWgYRZ+uRCKKxT3H0nN+GsSdolpfX9cJJI7JlzLDUNmB2KdvGHjCEXruZXHTPXEqLX/3NeW9XTbp0ndf96PfU3susqUIJ1nTsu2KP4rGEcFa4hmlsYWyb8VkzS5sT8P0NQQumUPOEozFljX1HqaLo2fkYmw9jqubhGqekX0hcdMFP5br9gXdtqzmJ2OKfK/he+hiiOiR+wwFM13hGyhXIvcFw5OYEkRbRXGGsnGUvisAxAmXFqO878t+PpR9W/IosqfLY1CxsQzKj/vNCrt6jKF0W03WyyjFWx3T99EDH0fcoHzJ1i+KPwgJBLK4jRc6mMWA0NQhEcPv6oRUCvzS5/og28ZL5LALFlaHSVWQYm1NAZJdpHJFdN/G02PkLRvTj/bnfwSBDhVq4pxkSgaBZhIKwcgK4YlT1asv2c4sOAHJQZ+SyyaIe/UUW1eSSIqhJehiY+j1CfHOBrXpZMOJ0QiBNkwdXQswAhffdUgnNsYr1JDpaAMcNNvDtH4kqQhpFeMSIiUESsiTMigxWAFeFk2IVUI53lAXQ3TRcZWjUeQulDkJMXbUe46e2MD79djF6r5imD094gZku3RNFOrkvZIRqs9R7rw0vgAdj5gxiNzaVszaNJrhEgrplI3s2AR5Dz1hoHsBRqJIaAlJrgavD677LUaiEUOrVnu92LWUWAP4638F2jKqGjpoaw4Jgzi6OZDA/AE9UYNmFPGzIZZdi5txMawc8VSWXJtDqndfsi2Ouq661qVjTSuGFiOWrsXQLDLtWZK19eRafyA0shjJBkCSD1kHmbFBEAqJNRSWKmFRAalM/Hp6yzIZiHazHmRJxBvoau8CpwgJGz0mNiZwSRKUBLM5Wl8h0EKq9SLonaVESX4mnx0vrX3Pz/rnNdQDUzmMbseklf+nox8JdMntluyhTIpKEUl57CjI68UkmtWCbjiEXoifAzNVT+jmMZI+djyks0MSCotYfADFplVYtW4Ux/3NcTyd0MgRshxTbywR3Q0jbU+G1JPMb3hd9O8fCXQYkeJuAt3TvIOIUBRdzHQ1yWQCp1igkMuALWtYsnchap6OXSLQrg5dArf4+hKHivnQVcxg1fYmbtp4hk4+n4WYRIMwSq7d4EdHWh7GBlOJ/hmqJPonrx7kufxzCTzlyW7AmX8kHkK+Sr/Q844/CdyCuAqsUaLRHXZLzD4iD0EpyApxLgfsH1lFz88PyhnBv16aKCBIoP8XqVnZatUY1LoZai5+T/Lcbc4RaY+JzUXxPtov8ou+T8yMUcx0UZ1IUczklD8qyla0ArR0mljORblTTQhZGBHoUAhTOeCXE11JKgQb8VkBhm+pJEfG5BqR2FHeSpYQERlEKASzqHy74FVKT7oJcok+oIfFDVCKVkvds+Rny2ui8pQNSGXP9e8mw+pCndAP8R0Xw7TRMPB9H0NEHbWVJG5I9lDKIGQvK2FG/JWBruVVAqiGEKCSR0tIpcxLj5KN7rSnB0/9yZr+u/H+C7uIKFR5zUs5kLLLHy8W8hwRRvn5T/dHhFF0sbwX7f/IbtWPIyYWJRYhpJ0sbpVNoVjEqGogtaITPwjpatTV3k86vkqu8roYTESgy68N945nRORfEfgNshtFAiOZQb1fthNF3cQtlA2+dPMofe3+x0/u9mOk7Tn30pxLWKm5l27RMwePoI3IafSKEA+NIjJ8GYsko+JTXKNEjlVuGPEJ38tihSZ2oJEXgS8Vi5IrRaAlwYKC5XcLAv+MQ7QmEv+jFLws0qjo99MEBQ1LBI2S3/kp8mUxRNFxNSfZi0oUKb8k2e/2+cKxIu7RfU3pPRUXSoAYRMlnd6KkyShNlaSrOBeK7UcJtNi/Z0R7IqWZ+EWHouviBR5YBlVGimLoUwxdsEWglCARzVcSKsm5nbhHzElgrfOIhSbtDTpeuotUPiLQrhGjIATa+w8i0PhVJYJaSmE0H9/NYcYtfM8hdFz69u9DIZOlLbcaza6nyooz/ZrjuOv2ebQ2eXQUN8LRs9ih/1MCrenoQYHAFUJnEXoFbGrATxGEIYVil/APxBbUpiwbjSYZrldSLISs9gxl4jCidEkUsciAFG0vkYro2ojURmqLBIQfN3BPctzzvj0VwA0+L3IR0XjUZ4uV/nh/ZbBlZyabyJOMdGPidpGit54wbMNO+GiFfhQ6fKoas+T8BMpJWc1oTh2a1w8jtgJXuKtmkUy4TJh+CEu/bOKRW77D1NZywRUH0KfXECZdfgeWNRjHbsJzRD22RFAidF2qq+Pk82vpMyDFBePO4s47FrL6hwJel2zITgzdwRAFopjELepKHfaKGYxEjtBwCLRUSQ0tYyYeu0yWZd7l4NTTKZYx7YkbxGJtBEUIciZ6PIYXaOh6KSkqqc5+bHlJXY5HarPcX89G35VKXVKgdSELZSf8r9dQbOBHeSa6NppFeX3kr5IYuP9e8iq7Yq8GtHZCvYtUPODqayby5aff8Mi9v8ew4cqrTkFLNjJ54vWkqwcyZdI4/rj4Dt5962u0YACBI4peCMl2DLdURflxAj8G6m7poBQMf5zlP/2tHEDLfCriXyV1tRzwRXQuWFRVpSnkugg8n/q6WjqLXTiaqEYSQcSr+mhBoAKqBApxoHmBuxQEhYSJMm2HtWw99Bccf9zRdLg5bn/kPpa3riEwfCw/IO4I8Q5+Qgr+1RRkzHEh2z1nXjKhnoqc0Ln/y6tsff9T2lEm42Vy8E//cazkAUGUjJSV8PJ9fyTd0WiUSvq/vBwJ0j1e/26MSueW9epBKCUgRX8iC5Z1kTjXk4xIUIsbliJ9tm5QzBZJxarImQHFpI7nFYmLQu1Hip0nZFgP0aRaVlLLIpJWnrAQoUiNj7sRERFuIUp0meQJNkYYYSSjK0jGVdLyyz5PhIsffbSmxtC97UorHvn2H1c/ou9lRfrfAyukOOIR0WfomqFIdOAF+MWISBsJmyAsKeuqWlgmrmWiUEqgNbcbU7XbylWBEoGXUfcMFf/Tcv8f8imRHn5i7xveLxIOf1R3o4tL9l+eQ+mXyvYnxEytRJnIK+ONLK3B02jXfXwhNnmPfYbuwLbbbsNNix8BL08skIRBp1giXz/x1j38h9wrn5DsTUSQiHCWcZFEW1UpdFF4Q0yvTAr/NVo/qUaVdbryvu/hC8ygTPui+6lEoXTLKHcrkeoNFqhnTq6UfEWgXTR1v/IHlqrhJR6hkhapnpkGVsHDl0Q0GaOQ0FUCKX/ETca9EEcp7NE6bugCyrFFxvqTpKjbK5dsrFttd6LiQQ+HF/09qsjIS5Lwn4gCZXV9gyRTVyS4PKgyWNGuUvdR21kq8OVXVB1SqKjfLeGp9nxkT/ITmbcpCWXRJZVI4rpupBQXDexUnC43hx4zcfwimijSithLJUuw0ogVLI7c/gB23HInrnzyZrJ2G6liUVW4hEAXLQvT/Q8i0JpXU4IyIhaansW0fYZv08i2v9oCp5Dhq6++5IM31kNS1IxBJK0ib716G81Nn3PaqVNZ01SDZw5EZ113WUWViDQN3c9jJ0ICt4jmFhk+fCDbbTsM206wanUz737wFc3teaG/yqFKkTAqhQhRK5lSd/lPjLlMYMX1lzPwaLPoikiL6hxlz/IzMSkpl0avsmn+WHKMMjExhJK6Xba37uBWel+VJ6NymSJgWoFQ1NLuzDMqx4ehTYxmdL9GOeuahjZGHrEZdlCP29WIkzV56tkFeLE6HCVmt4DTG93pj24vJXADEok41TUO7793Lw8veJYZE9/HMFdx5wPj+MXQbdlz15MhHIRrt+JmhTHFidWlCbxO8LI09A248+6pbL7ZDux/8Cms+8GNiLbfzn6HbkfRc3nrxW+IxerRjYBsdh0Hj/4VHZ1ref0vq7vLsd0uQ5Vao1KiUoGUVywnHBsmJ2W1V8MOm7Bti7323RfP0XjphVfQrWpVWYhUlxA3tiYqcZUVaVWGFWVXWmXKBFpaO8oEuiexl0XqESTlmrKi053QRFZQkr+i9g5dCPSGhFXuW1bpJIJUYSTBslupqfH5+wev8Ohj87lu8t3YpsZTz9xMstcv2HXXI4hptdxz7038cluf884dz1svt5FIb0TB0QiCVkxh3D9xwT8SmO5ETCUp/zNLE8ce+c3oum4CUFKKIsVFoy5fS11dDcOHb01VdTXrm9byxfKvWd28Bj+m2DN5rUBgaxieqJ0RgXak2i1luyAicEKgT9rtJM48+RSKQQ6qbCbfeB1//ts7iogn3JC0A+tTkqRukOf2jKeKqIQkvIggdn+VK/yl4KCogNhXaYrl7+Wt201aynFxg5jdg5/9iHeJDP7kXt2BVWxDAkAUnsutHtHHl4hB91j+dwbtlhSZspvpbmPpZuVlHySkMFJ1RSGLWHOkOEnSJd/l5z9NDkJs3cTJdFGTSJHLZDlkxCGKaTz78iKosdBsA9t1MQNf3UMItGOE6H7qx/mUCLSiCUIW5PP0kJhKbqJgrtT4srKoCTalNiFCHDHlHguofELp98o2rsh4N8mLLg4VMRBDiO4VCBEW9aR0rw06WbptQH22ukZigngNHSeTY/DgIWwzfFv+/rd/sKJllZqDolmhj1Yin6HyVT/6I2k7iGyk3O5UUn2j4ZbaSsptPKVo0SMLKq9nRII2ML5/8U8rjMiQIoBlwltGq/R5UYk/2gBKze0m0KW1KSU4ivyUFNWS/BwlO3pAIPFNC6jN23SaOoEQG8fnlvMm09CrnhNmjgPTwyy6aAUXP57s9h/dXrA8/9I88gkrItBCkgP5it4QkuSZ4iQ0LC/A9KI3VDW4NMduc+++Z4nU9SCBG7aQxLxofmURLSKyZV9Xpvry2Rvo5uqi0pWlv8sKqpVW5DMamKGq01HLhyKLfqiwSAYaB+0zgnY3xysfvS0dHSpGiC8Q/+bp8VKSWU5vy1Yu8TCKP55qWe3pvsu8payCRwqzb+TVGsveLlcXIn9XqtDITiu3H5VkwGg/RjapbKX0MYrSyL0iz1VykaUkXNrllLFIVb5URQiMaPeobSIARPtRWgKlxUW2jBBnFUOkhiMiYKiRjsXZY9fd+Pa7dXz5zReqI8qKW7jSriZ7WvEAQTvE9w16B7VMPuFC9t11f0ZMPInV7gpFoCWWe90EOqpQ/Ue0cCjnKhmWIpA5Yoks4y8fwyXnHMvq3GekkxqO6zJ32kKeeOZLWpvq8fXVnHDctkyfchofvP8up570NC7bEppLexBoMaqQmBUShh1If+DkK8/l2ON2JF3VStHRsM0+/O3ztRx86Dh8V4hpAj+UdosEWig9uCJfCqkv9YqGSbRQ1IZi1BohbRoYaNIPJMKllPDI0NArpayttTmjFE+ne0dLr7MoFRHp0qRdxZPvtmqz6O4NlF5IUeg0UXaFcEgvnYahSY+1lFcKIOV5Q/qIQwLl9ERZjSsCnUgtpZCFHXfsx7x5V1HdkKMxnqYrW4/XkWSnPY6grVir+u7Qm8EbqNTpRHoFxVyOwC0waEiKl16fyXN/fIUpF79FMb+WF5ZMo773QA4YcR75XF/0eJa8GwevHlvrQreyeMUmZt18NkeNPpjJ19zBM0+/Tz5vEzg6wzdr5OkXZvHViq85fvQcXCdOobOVTbZI8/s/3kDo5dhut/EEnq0wFVFHdqAmpSA9QPcl4MVL/XOO6ucOpVIgiYtsQkmAvBDDiuPLd20tgzcdyIIFT/D158s4/dTzFJGXXZiIhdQ3xljZsQZX2JsQ6LAqCm6GlJ5k08nnWdFYwlzJIfZouVH95yahXCfrZLV291qKY9Il4REyEHgqqGqlTFta4MqKlgpYyquUKwqRQ4hZ/SkWpQluJQOHhLz91lMs+sPzjD/rfkUw3/ngFor2Ruy869EE+QSDBzXy5LPjcf0c++99BflsHSFVBEEOw5RxCimJAkIkKsg8ovajqN9beso3IGmlxCWK+WGEN6L2Rk5Vrtf9QDrZEdMXpxrTbU7ZehSnnHYKjb0bWNe6ntpedXy/biXX33oD73/yEYZh0pEokk8ESpAXUVGWwBcPqulofoDlaSSdkOcuf5oBA/ow9frJfLDi7+RCl4zpqH7NlAOD0418HrTQpXklhxiimdI3X2JGZYKERkyUQyEVEnCkZCoTU/3YkhhEc5dAp2KD+CRT9R+UCI8MsKRPy++rPtYS6VMKkeDaQ+IKA8wwaieLemx7KH1+aT08GWupVKqUVlmWEEP6UcWuFd7R2JTiU14PNbeIdclnqrmqlrXSmRFldcJuxIdo0XxlrEKw1Zp7aL5OzDMxA51eDQ10ZjIUvALF0FHdTLKqylp0g9CL7lNlxchmsvSqqVM9ivfddh/Ll67k0umTcS2HMGFj5nOYYSBWIm2cuGIUQSrqhy/BoIamxiyTjtpxdNeJCIEEd+l3Fp8oQVHzuts/VOtkqcVGlcZdTxFaXX6m5i9iXYAlfqIngQ59QgFXrX1EB5RgoloJonWVnVpWEyNyH0li3e2vJYIpQd1pz3DE0cdw8YXjuGnODSx84wUQUqckdF9NSf7lRcwUpK9eFNNiSNpOUJtI0tTWgmOGyuZVS0QQKmVf9XXLl/r8su1FtqZpIqDId3WYJ7Ip2Zdqb0c/j/ap+JwgsnchnGreUe+1kIaor1lMQdYoKoUrc1c929E9VbFTCwhUi6LcywYnJG7GqKupo7W1Fan3+lZIQYQcw6c6myKsrSHT3ATpGu49dxJVddUcO/0CQsvDcj0ShkWnyqGjuamkUXx3eZ8qyEIcS/yxdMR4WNL3LFUN8cqGjmdFbZ/SP2v5kqxpqtJRJsWKzsl9lehSaqwo7fHy1hG8wtL+lr/HXEvZkS+2a8h5I7+k6hro4ttLrSQCgwpMCv/S+pToWLR3wXDNqB1HcFVrpVMtte9kNc2ZDNLdbeoGXnMHNakqfv/UAj757gsumnJZZA8SC0IRCCQqpCKFVo1HxJ3IN0lskf512QdybiOqEIhPV+y8ZIuizEZ+RZK3gl1QAoHYtCnVcyHxkkiWermV+zHlLEMY7amSnYRByYeUzpTJwqjqhif3sQlLa6jawqQLQPowVBus2LXECImFpvJhkZeNRCSZl7TZqrNuLsQlVw2hGHhYtoWbK/CLjTflvlvnseiN95gzZ6bSL3VL9omHHH8Iyq2egk1HQC+zlpmnXsFBex/CDucfzqpgFWmnqGK0a9g40sLhCm/6DyHQolrqokDETNxiju1/NZSnnrqLpcveZvach4glCoy76CC2HLwlh466nw8+FjK1XCoeTBy/MyedOJKDDr6Fr78cgBZbHnUDKaMQhxEQM12MsIuHH7yOzYb0Zdnyv/Do/OdYs0bnggsPZugvdmfnnU8gFk8rwpHPSwuEiaFXoZlthHRi2Ul8z8ZrCUjV90ePFcm2faOMOtVQR6G5QFVdPzIdqzDTOZ597mG8os6Y0afjSS+qk8KuSVHIthJLJ1SAdgpFNDlAYtfgSd9gOkYQuCQSFl35TqqrU3heSLY1i2FXkUpWk21ZL6c+CIXA60WMpIEZi1PISZ9zTB1IkEMAprGC+n42ixdPpz5dz0MPPcVrr3zDGafvwL47H8Jee53Bd6urcMUx1nbhZhox/YFU164hl8lhmwa1DQGvvn0jf/jT81w19lUKbguL/jiFdH09B+43nlxXI2G8gO8kodiAmcih6a30HZjj+efv4rU/v864ix9WhN7Qa1XGfeLonbn+7sP5oWUVv9pyMjq9CEKHTQbrvPbmNFUW3nW/B1n6TRu6HyPoKmCmLHSjRR0edLoskvHeFIqeau+RhMVOG3huF7pt47d3Utt3IB1r16MlqrDtGIXiajbfYqByBt8vW02xyyMW09lhp2HMnz+VfUZeyIplWYo5g0S8D/lsltDsAr1AKlmD64Tqq7a6lmymDTcsEk/G8KQ/y/Wh4GElGwh9HTe2vtRmU+p5DE1VLkpWJ8hmmxWR9R2NMJYSbqPWSxwYTgFsjUTapivTQqomgRfUUGzWMdId9B+U5d13HueJx3/HpLHPUJ0yeP7lyYTpTdlll9PxOwJiSZODRw9l7q0XMWniAh5/7APwk7i+h4ZUBjT0eDVx6V2VjFw521I7yb8h0KKM+tJfZpp4joNpC6mRgCWKT0m6cgJM3SYseupwzPGjj+KKURfxw5pVPPjYw6zPtDJ4iyEcOPog5j/9GG+99w5e4NLuZchb0SFDdRgkKZFJyLycW4ghfa96R54/3f0uL766mNsfu41i3CNIBBREwApDavw4L9z7OEteW8z1N19Psq6GnFPE8SX5hUS6Ct/xCFwXP5/HlCqJ/F28tK5RlU6TyWSwE3E1vyCXUySBmI1VU41blEQq6v21a+txWtuhIL30MahJQ1cXVlU1bms7dlUVTjYLeQlSYFRXo/meInVCiqLApkNnDsNOUl/TSLEzSzFhUHTyUHQw43G8fJfqYw9w0JWvkGAtd0iqg9WxdJpiNosVi+F6nloTr6ODeH09hXwR2zBxHVe1Wkg+Ip/rhgHF9hb0+np86SG0fMyCQTyv0zfdyO233Mpzzz/HoleW8EPraswaCy+RIpCEoeiAaZJMpOhqblb+xnNc1Sa25dBf4uddvl67ksDPYvRuwCo4aELcxY1qAY7YWKkeLmcelF8uyL5OEU+myLTL3hbMPTTdwtJi6hiC05ZDi8UiH5eyKBQ7CYoFElV9KHZkMDSDODq2ZaKbBm2dHYSGHO5zIC7kq0RuTDmZJyUOmYdUksKIvJgGejpF0NpOLF2D35XH0A0c3yP05MC4EPuS5lwmd4GOqRlKudcKDoM2GUJrczPNZgbXK4D0Qgt3yBUU0Y31bsTLZVRi4eW60LtsTjpkNOedfCqnnH8WX67/Hr02AUkTf9Ua6qoaKMRi5LuyhEU5nC6Nxano8JnroxmWIvpePuotlVY4P5tFs+2INDsOmiWtih4QovP7AAAgAElEQVRVDQ04zS2Y6SSe9KK7RXxh9kIaxYaV3/FI1KcpeC66HNJe20G6V398z6MQSDudhxYTUl4gnrOIhxYbN2ykWicnXDaBFau/p9ltI6iGgp8h1VWDG7NxpQLhwKPjZmJZBsffeDlBLKQq1IgHIU1GLko+Za/bIq44UmpT45d1M+JxTL0Wr1jAz2ewLY2UbSm/JYftXMnMrBgpU8fvylAs5iPSWVsVza/oYMQTWKaF09FJoHoCPGI1NRTb2ojV1anlLeTzGJ6Lp2kk9VqVjBX8oiKAoZ8BQ85sxNGEJLrSXC2HuzPSG4gdt/FVsiTxoUAylaBYyKHrOrF2nWJMxw08zPo63DXNjNr7ECacfzEnnHMGqzJtaJZBUQM777DF4E1p6mqh2e3E93L4koy1d5CuqiWfT+BLH6K0WxpeJOxZFpofoypZT1dHDquUoBUKeTQhRppP6OUxLBvN8zCkb7/okNy4F5nmVsJcEUv2t+cT6nLGSKl/kJLDn01oqWpCqQgVPHBD6nv3o7WjA1y5Tk5vy55zCeWZBYGNpdmR77M09JokWlzDLbSWyipxdN8kkO2nSZISolkhxUDaJCPfr6dqMaRq1N6FnUyoszBy6FTOt8QCne2Gbc132Qzrm5vVOivBVRV2wohE+w5J8cedPnUdJlcefyEH7zuSvSacwHJ3BWmnUCLQMRzbxnSiavJ/hgKdbMZ1ImXHz0J1ug+HHzKGV1/8Ex3tzXhuke23H8CjT43kkku/5E+vLyVf/JaEHjCof4K33rqLW+94iNkzv1TZkyr/lXvbRPUjwx67/oKnHruea66ZyzOPv0n7el0FoFwhh5W0ldpjxGRx5fBwEdM28Ds2Qkuswys0U9Orms7mPOnEAIoFDc1qxtXalYKZaReVOo5t1pKIuwRmC88snEXv+sHsvceJeEUbTw7oeVkcrx1DfLgStgJcVxKHKpxMkVi8lmJQwDQ9CvkMqZo4bt4jXZsg8OWwXY54Qg6kiPO0cCU7DQw8LHQ7jud6qp9YNvWAVJIXlkwnVmUya/r9LHzqAwp5n623r+eXw3/JE/d+gRYXh9yKJ0+lkJJ52J+A1aQStWTaHPoNrOGdD+/jwSdu57oJ7xLqbTzxzMU0NvRj/32uwHfrCOMubjGF5teg6c1YySxnnrknEy87l0MPOYt//LWJeHU9jmsoVerFJ2ay5V7f0eF0ctTIl/j4Ly1U1VicfsZQLrx4F3qlGzl94mf8YcFfyGcgbscJggy6+T1BEBLDQvOqVFbuBBpWTMPzWkjXWLR1tNFQV0Vnew5b+p3dACe/CbHUeny/VR1mqUkkSSVSxOM+Qzdv5PHHTmfv397MmjUOgZugeZ2DHbPAzGDFHYo5RwVnQ49jhH0o5tswE54qX8fSBpqnq5P4ubxLOlVHh3gUJd2IUiS6rCiyAaHbSbIa2przVNcaZPMSmG11ENIw4qoXv6o6RldnO0ZCqiaShQdQ3BLooLFfC+99+Dj33/sws694i3iiyCvvXURrvor995tCkDFJ2tXo9hoWvTIFgk058ICxFKSooZtYCXkyi0EQxPBdHV1aOqLThqWnxfxrBTrwPEV4YrGYItJK5ULUGT0i0KI8Y6I7IYYDMUfjqYd+x6rVGa6ecw2ZQhd5QwhrHs+Ungw5TCTaUYDe6pKWw2WOh2maZMwAT84puC5a3iGux9i4qoEXZi3iuhum8uHSv9JCJx16Qd2zNlnHoGKaJ6+/lze+fpcb776FrCQGqRjrM20qkEoAladGCFHwfI98EuLxBH5nhmRNDdnODKlEAgwTx3Gi9QotHC0km8tiV6dVb6sei+F1ZJX6lrRj5J08xYT07jvENIOiBGLZ2L5PUgim52ObFjmjI8JKEeioQhJ25qlO1GMXRNUz6dQCRXDiQnzkAILU0OJyMM+nUMgQ1iQJ3QJJpyoaoxDCUA7s2rjyuXbUniPKoxMTJVd6cx1qk2n8roJ6UkZboQvf0tEtMyJ6cY140WSA3khDUM3Ma6/j068+4db7bsNNB7S5Hbh6ElfUTscjna6ivamJmvp6ik5R4VJ0HdWjGTgejqXjJk2CXIGEqGJFD9MwMOMxOt0CblJKDBp6wUN6TZOxJIEr+iX4kjQIBsE6UtW1uG1FzCBOMkjieA5aSiPndeKKgmmbaO0Wcd3E8DxqU2naOttJVaVZ29qEVZ9WB5FUy5yoa4ZJqJ4Co2N6BjHDxisU1TrmjADHcFQFSXcCYqG8b9KVy6HLIaWYSV4dPC6310QtL9FDQuQArFxik+vIEPSTfv8smh4jgY0hJSZRghMmTlBUBM7xXXq7jRyzx76cc9QxXDTtCj5tW0lr2IVbbZEs+lRlPZrdEDNuR73StqkqM0FXF4l0DQk/pNCVJyZrmu9Sx+9jYr+SsFgWlmGopKrgOMRMk0TBpTnTjllXBXELryurkj/NikGuSHUsjmO4FPM5NttsK7Yd9iteWLAIW2zLdHDI44R5jCqb2lyCWruK/vHe3HDdbB577DHe/fg9vm1fTq7WJe+3Endr8GK2OvQcFHQWXDhLHBnn3HUdXULCnYCUYbAqaCbR2ECxUKDvwAGsW/WDeqIGrqMSK69YpCpfjacXCSw5OCZ+Na8SBd2LEfPjhPLkJs/FKh1U9dMxil6B0JJDaiGG7EFDqocGbszDkT5Yw1D+JSF7tOiUBBapNEJVUKcSTy0hhxxzaEkNr1AgFq/G7fSwtAS1qTqyrWtUsiIKtfAG09Ijzh66uL6DYWgM7KylRfNw4yaOZbBJr37sPWBLLj3jfE679GKWtjdBbYwWP4vXnqFat8l5Bcy0tBloaLZFkO0i6et4IlDFAxy3A7shpapE4pc1z0TPW8S1FOm4jeMUCCyNMGHQWexUj6WwRK3PZknKU1HkqWZeSlW2qxJJ8vm8UrTlGWGkrOi7KMZJMyLOeZdYqhZbit2uLh05Cn9VH/UKuG4LRx15Ap9/+BWrv29Gt3S6ilmsmhh5I4frdGCZKdyOAulEHW7OIxVLqaSioOdw4+pwErqRQvqyasMY6XxABo82y0GvlSeggdWeozawaEoH2PEUxaYWrFgcQ9OxNEPNQ+K9L74/bVKTMbjmtMvYZ+cR7DZuDOutJlIqMZOqQAzHimG62f8cAu1Zoo6F6EYSXXpTPVspFIGbpU/fahoaqtnjN8O4efZ+jDj0Gd7+69eke9k46wpYusuLL80hXr+affaeSa5LVOTopKcqokn5L2jmjFMOYeIlh3HjDQ/ypxc+pakppZRex8+j6RLguzjh+GPZ4zc7c/a5Z1N0Qix3c1z9K1K1JnfeOY3X/vw+jz6wRJXzB2xiM2izXuy12xBGHnI877+7lIvPm8xrrz/DoI2z+OZagnwKt1hNVWxTxo6by5Ilz5OoDth9jy0YN+58+g3oi+v43HH7PTz5xKs0r3bYZY+teOiR29l3v3349U6bMe2ay1m+7HsuufAerrn2DHbbdVc+/vuHXDHxJj75ZD2p1EZkclFJWtr5TDvALbYy9ZIxHHfCGG6Z+yCPPrIY0+xFvmjj+w6e9Fale1Njt9K3t8O4y0fw2xFHks+n+fM7T3DTnOdYvdIlmTL4818e4v5Hbufmqz/GjK1l/oKx1FT34cB9ryYQ2SHu4rg1xGNJHGcViVSB9/7yFM0t6zhk/7H4Tj26naDgFalOwOevLiDo9zB2Is3kK/I8MO8NkimPPywax9BNVxGnhrlPrGPG1fehB6IWelhWnvMv3JuzztqXusQm/PnFz5g85QEyeZ+m9St46JGbaOlcwS23zmfmrDPZcced+Pijf3D2WTPJ5wdS05jh+efv5OpJN7P4ubeYNWMKRx5+ADWN31EIP8Ap7ELg96JpVY4jjjiFlvUdbLNDf844cySH/PYA1rWv4/rZt/HUo59jxIoM2EhaQm5g6rWzGb71xpxw4snUpBu5Zvpcbn/0zyUCHfW7SR3EcDOEQYGamhS33TWOHX+9I76vM2f2XBY//756yoYEvVSyN1Onn8I+++5CW9tq/vLx61w78QO6xAHWNfPhB89wwy13cNt1X6NbTbz37dl8t1zniJG343UmSNKPwP6Usy/clQnjZzBy1Ol8+dVqzrngHA48eDcOPfgYChkjelJKQcqmpZPM6nGL/5pAiyqbSKWoqalh3Q8/KEIkdNDrQaApBCQlCWzuZEifTXh03j188t4XzL73ZjL5HC1+hpp+jbQ4LQSi6hS7IBlnmN+H43Y5nIMOOJBETRV//Mtr3PnM71jf1sr2W27NNZddSS89ztDmOgpajmLaZX3QydhJ48n6DvPveIQBrQmq2wy+qWrGr7bwLJ0xp5/EmNNOYuCmmzD5yquU2nLUYaM57LBRnDjhfPKdWbYfvg1nnHwKN86aw+qVK1W1Z/QBhzHqkEOpT9fxt88/48En5vP3rz5Xp+fvu+8+bp9zI1sMHMwRh44kVlfNQwsX8NSCBcRMi0033oSxZ57NVptvqZ7Q8OXnn3PH3bfxbuELlWiUKJgq5cYDmy0aN+aGy6dz45TpNPYexLnnnk+xq4s5N1zHcUcfzba7b88Xa5dx/X2388EX/1CVrk2KjQwbNozTTjuNgQMHKsK8ZMkS5j81n/Fjx7Nu3Tquf+EBbAk66BiOz2YbbcIFF1zAlJnXsmzNSnzbIlmdJF/s4jdb78bMc66mphgnadmqdcOQRFTv4IIpF1No8bj71juZcd21NNTWc/TRR6v1/8NLS3h04QJqGuu57oqJPPbAfbz6wbt4lkVNrIaRO4/gqANG0aexL47r8fTzf+B3Hz9Ldl0bVZ7JLzfdnN/uNYK9dv8NdizFOx99xPynn+CDpg8oZgv0STZywsHHceRvj1Dkf2X7Dzz43CMseetPmAmbE/Y5nj132pW5N87m+KOOYevtfkkuKDJl1jX8Y/nXeDET3XYJHJ+UncLLeaS1GKP2Hclh+45k494bs2Lpcn730rM895fFSuWaf8c9vPfin/noow+ZcNnl9B7QlyefXcjjzz3Nd/I4TtWOFR1mM0OdfGsnZ556BvvssTeXjb+U9R0tnHvmOey63c7MuHo6px5xKiNGjGDp6qXccMeNfLr8c26/6y6G1W9NXWuefmac7/PNeINqeOEfb3H59dNIdBbYccDGTL50Bg39+pIPXF577x3ufOR+Mh0ZGhJp5s2+iccefoSqmmr2OGh/+vbty+uvv67sc/jw4WqNbrvtNkaNGsW2225LP93mlnvv4uV33+S8Sy+hz8YDmTjpSgqZLqXez77mOpavWsqdd83jvNPPZ78df8uCBxZw7LHHkmxM8t4n73LPo3ezbPVSzj7rYg7fayR99Tr8LleRTbPKYml2OaPHH0vOymI5oUqIVGdjzmTh+ddTRYrHP3mHw44ZQ/9UDZ9/+AHzFt7D519/wR577sUBIw9h7u23suyHlUp99EKfZDrFQxNv5YkXn+GZV5/Frzfxgk6lWpt+Nal2i02qB3LK0cew3z57K9X1sx+WMe+xh/jg449UkrTrTjsz7vwLmHPtDD5c8zlevkBNdS1DN96EcWMv5PyzzyFp2sRsk6NHj+HA3Q8nma7i21XfMv+5R3j5nRcxJBko6DSm+nDUoWPYZ7d9qK9P8IfFf+SJhU+Qc3Psd9D+7LbXbsy+aTarmlahmxoXDD+W/U89htMmjuP4s85gp2G/ZHujF1UFjVw6xnrL441vPuS6eTPobaeZefnVPPjIw7z50QdsPHgwV181hbNOOYW9t9qJ88dOIE8XDy54gD+8+BxYoVK5d91ud4496Hg232RL8sV23v/4Lzz34mI+XvYF1Nrkih1KoZXj46FU0HSdnXrtxanHnsAWwwarx06+/f5bPPL0fL5qXolXa+LKo2XjKSknUBOrorCugz7xKrboP4z+fQZy/ImnknccLhp/ASRzPPnI0yx56mX6NWzEr3fZifWZFh588iGef/t5/ISP1Zxjm2Hbc+KYk9ly2NbYZkIlXY/+cT4fLn8fvUojzFts1jCMcUeexP7Dd2R5ZzNTnrmfv33yMY7ns/XAIcybOI1jbxnPyq+XUU2ctJ5g1G8PYcTuezNowCasW7ue2+fdwYtr3iRRMLhh7FR2Hr4zO503mq5kdIhQ+tIiAi1P4cj8BxFoeSqG0uHl0JZMtBlLd7howu6cdtoB1CU1OopreXvJ+1x+1WrWd2Yxa1KErXXoTjvjxo/gnAlbMurwG/ni79KXLOS5dLpa80gnCgwe2MB7r9xBc/Yr1QfTnHHpk+zL1Buu5ZkFn5CMaxx1+OFcNv5CZs68nicffwEn2x/XWM3YS/bgknEXcsm4q3j8wa+Zd/dkDj58c3qlWmnqyuMXG1i/OmT3nc5g/u+uZPcRVaTSXfhOmtYmHd9t4NLLbufPr3/MmOO24o7rZ5LT2+nItNC3rr96TvI1s+Zx562vcvY5+3PeBScx/7E7OfOcY+jobGLTXkP4atUyamsasewE9WZvbn3gCWbPWEg20wB6FUW/gJXScDOraBjSwEevHENXxzbsssupKnMs5KWZT0p+2xBL2RT1T9lv+GbcNmMs/YZmMfxaOnMaWqKdt99Yw9FHzuKXwzfjgd9dx5NPP8bcaX8jnv6ep35/pVLDR4+cTqGQJLRFoWyQoiJ2rJ36hjiffriIeXfdw4ypjxGGA1RmLocdBw+o44NnH+eNZaew49678sHrozlpzGx693J4+bVpfPTRjQzrP5wP1tmceeJ0LKqxdI9p14xl1Oh+JJLrsfw+OJla/vpxC4cdcQmbDq3m1nmTqa53SdeExHSLxvpGCqHDJeOuZsEzGfoNrOKv7zzIhAk388yTL3HsEUdy8bnnUddvBenab2lu60N7m87Sb5o475yZDBjYwAuLb6W62qE5s4Y+6V6sbmvlrBPu4b0PvmTjIf15/Y2b0TyHlU3LuOHGmzhs1FH0ahzAXofeugGBFoefIZ70efjhyey+66/x/Bx2zMAKUlw+6WaeWrCILbdq5J7bb6Jfv2qy4Xr8IEPgt/L1J9tx0P5j2HGvvtz7yNXce8/j3DnnB3xtGZ83jeWrL3UOO/AutFw9Tlsd1b2+ZpNfNLBoyXwuGTeLp559kQcevoUdd9ucEXuOYs3KAjgxdCsdPY1ENULKoVfnX/dAR+dVOPPMM1m8aBErvluKLaqYIS0cpQd3OtJ9EsNvLzCkvh9zrr6Og3ttR0vHetZk1+MlNf769T+Y99g9fN+6nHjCVn3r1x53JSfsebR6Fm9zVyetls/v33+DW++8gxG778nMK6eQzAd0BjbrM2vpjHXxRdN3TJt9DWFVmvtm3s2gljRbmQNo8n+gYLh88u1XzLrzVs4YN5ZBQzbl9FNOJWla3DLrBjYfNozRZ55I09q1nH78SRx7+JGcfMpxpPw4V4y/jN122Il1q1YTN+OkG+v46PNPGHfFBDbfdjizZs+i2NLJ0n98xut/epk9D/otsX71TLj0Mmoa0sy4/Bp22O5XfL9smXr+dWNdPe+/9x4j5p1a6k1UDZGqZzEV2uy9+U5cddr5LH7iWU447BSSepz62lpa16+ltncdX6z6iiE7DefuZx5h1rybKegBZw4/mCuvuApd01i7di2NjY3qoM3NN9/MTjvtxDbbbMPhd41n2VffYLrR48JmT53ORhttxJkXno+XsGjJdqhyswTW7Tf9NVNPmsiQ1ABSVgw9oZMziqwsrObCaRczmL7cedPtFHJ5dRL+oYceYrd99iJI2Vxy9ZWk6mu568aZzH/gHhYuWYwWTzD+3Es4cJu96Zeoxy9IxcJQB5yeXPY8syZP4+Bf/Ybx51zAsI2H4rTnaG2XRxvaNHe2c/YtY1m54nvOO+Fcxh57HrnVGaqrqsgYOdb5zVx94zTe/ev7XHz8BI445FD16Krly77lrgfv4bxLL2Lhi8/zu5d+T173kQebGoGJl3XpV9uH08acwmF7jaLRbqDl+yZFrNfRwciLj8Eqhjx59wN4LZ3UparYaNAg1rU2I2WgyTOm87uWN1Rvti7kWVo4Qg0vV+DSiy5h5+125MzTTqdWj3HiEcdw+IGH0bKihW2GDlctXtkwx8LFC7l7/t0cMvowRh58Gpu6Nn3jaVZ0red7s5MlX77PXc88wi9qGpl16lh233pPVq5eqVovjFSc37+0mDlz5jB8yC+Yc/V0YqW++sdeeFYR6K222orTzzqN/ff7LeecdQ6dHR3kCwXuvPNOrh9/Be999nem3Tybm++aRzZwOH/cRUpFr7OS3HvbPJau+JIJU8dzw5U3sUXfrRg6YJh6NF9Ldj21A2p4ZvHTTLltEvsedCJnjTmVdJfNxr0Gqn2UDXJ83vYNF8wdT4c8c17aX0ThduT/GrB47rwb2fvXe/NRx3qqGutI+TqNts3Xqz9lwuSJbLb5VlwxbQp3P3g/jz75OFgmWafAEUcfxUUjTmTSHdN5d8XfaUbOlnRAugorn6RfZ5qp513JkQeOou37lRjVSYpxgyani1FHjSYVT9JQXcPkiVewSZ/+HHH5mXR1dDCwTz9mXXMtq5d/z6QJE6myElx1yWXsvttu5FvkLIqJXWPRThsXT7qIb5YtJeYlOePYszj28ONZs2Itdq3OwE0GseiVRVw9cypnnH8mu+2zOyeecRKdxSye5vHHs++hdvhQxk6fxMDNN+OEAw9nt8RAGkiyPN9OWyJk0UevMnPetey7467cNGkGt9wsCcMfGDliFGecfBofv/U+o/c8gEIxINkryQ8dKzn2rDFk8p2MOmQkEy64EjsbJ8yGrMutobp/DWs7Wzh9woV827xMSmnqUG8qbpHvaOfQgw9l1ohZJCx5Rr+0UfgU9SKPPvcY9/7+UZqtvLJXM1mnWnWcde0cuNs+XH7KBfSO1ZO0UmQLRdUWctq5p+InMtx+/V2qLWlQ3yE0tTWTbKji61XfcNmMy/i+fQVbJfszZ9oNDN5oM3IZh0DONqTjvPLJK0y88Qryehcb1W7CuOMuZNQ2u5JqL+LUJVnaAOdcPp6vPv2cfYb/mnnjr+a0+ZN47flX6GPXMHvStfzmV7vTtrqV2kQdTetaqamuY88Zh9Ha1MqdE+ew3WbbscO5h5GPlwm0PPtensLxn0agi4mo5O50EcqjqWJZfLLsuudghm83iCMOO4i+feI8e88DXDu9maDRpxi0YXcNJo7LllsUeP6lsZx+0hJeePWTHgQ6alcP/RyW7bPvb3/FxMsuoH5gEjvpYTl5GuzVvPXOtxx+8N2kGzSeWjiDIUMa+O0uV/H96nYGbR3w1NPX8P3KPEcfNZ1NBg5l0QsP8+Y7C3lmwXN8+M7XTLtuAg19hnH8mFmEtBL4RR5/dk9+vc2xDB18DpZRR6ivoaamijfeeIiXXnqOeXf+nuUrWjno0MHccO0Mrr/rAR695WMOPao/s6+/hI71Gd57r4UnnniCe+dfxNefrWLOdX9i+bdrefPN+3njbw9w7DFP4OW3QatZRejqaF6MRFDPyBPruHnGcYw5ehpvv7GKVH1f8jlHHZqUw1uaPOQ97fL0I5MY2n8jZt8wl+eeXsbQX+r8YdEkpl75Eo8/9D59ByZ49e0ruP2BZ7j58nWk63/giefORtdMRh56PU7nYDyjCPECHu1YBOzwy6EsXDiTi8+7kecWfUSsKk2+owpNz7HDr+p56L7zuf2eBxl95PZs2n80u2x3FrvvM4hb7zqWU4+7hTPO3pfUoFoOHTGDVNJiyKb9efaFq3n1pbe57sr3+H7FSmbeuiuHjT6ePXc/Ab+jjgceHc12vx5GZ+tIxo47l6Xff8y7b83gqcde5IJL3mLzLeMsfHYql19+D4ue/xjfa8Q2Emy9TcjLL5zM0afcx1uvt4NXh+vlmXv/weyx53DGX/QILy/+O0O36sOiF6fw1pK3ueDUVxm0pcXzS65g8aLlTJvyO1aucnnyhROIaZty2FETwK8uPQtcw9DbMejkhJO3Ze7Mu5kz607m3v4knmey1/6/ZuXypaxetZbFL82mKlnF5OnXs3jR52y66XBefvFwrpv0A/fd/zSbb5fkD0tu4aa5d3D3rBX43hpWtk7hH581cegBj+JmB+HFvsf0a9h0SIElL01g9syXeOC+99l4ywa2GLIRr7zyV7Ly2K3AItCjXs3a6ho6166hT10Nbmv0JJnyCX9F+aSn1HEYsee+7LXHnky78Tp+SHaq3jZ1qjwE27LJtrWRamykmMuy1WbDmDDidH613fb4vjwKMFTtE22dnYrsvPnR++yw685Mu+gy3nz9deY+egdObRVXjziR3Ufsw8jLz2FF2zrqa3tzUM0Qrr7sBo687hz+0fIJniGFRhfNNFWlqjFTxzuzn+Kz4necO3ksum2QJcdpY07nkD1GceqpJzGs31Buu30uHV1t3HbvvSz+2zssmHQ9XfGQsWPPYupFE9j/1zsz+bXH+evLr9PZ3MoTk25mWUczZ8+ZTN8tN+Mvl9/BHz9+hymP34qR85k67koGbNSfc049i3GnncuoEQdwzexpfPH5l8TTSa6aPlk9a32/K07GtwzVohEWipjyn96sz3D47ody7blXEOsKWPTtx7yx5CVmnXExne2tTPzjAyxfvYKHLp5KLtfFaddczLq0xZeX3E5Hrzjj776JT//2EQfssz8XHn8G1152FXnNZfpNN9G0dhXnTLscVzPoVdPAo7Nv4c333uLiu6ZgVlskdINctoswphMWber8OnpTy53Xz2X590uZdP0k5OmJrWYnu/Tei99PnM7jX7zFLQvuYmX7MuZfchP56mpOunoChzRux5Qpl3PvY/fz2AvPceA++zP59LH87bMvmPvofaxobWLwRpty9/TrefHdV7np4bt4Y+rteDGNWbfN5b0v/k62roZpB57BL/bdk3OuPIlhQ4Yw/uyLeXHhEt5Y/BodfhcHHTOavcccyKx5N/KX115j4nGXMmbMEdx023tlNmkAACAASURBVFyef+mPuLrHU88+zYKFT3L/Yw9j2joFyyKRD5XiN2rvAzj/vPN5/t23WLBwIW3LVzD97In0H7oRJ0w4h2yvOr648B6SdWleLn7LzNtmMyzVyG1jp3P8bTN4selVLGnbk0OLurQs6ZhFmHnyOLbbZjsOHXumenzfJceczpn7HU66tp5T7p7FX998i1fm3Mu6tvWcevWFtCY9nNDitO0PZsLRZ3LG1Iv4rOsH1lo5zHSMW86ayl6xzbjm1qv5YPVSNh0ylKsuuVRVTE6ZeilDa/tw91UzaPeLXDrjKj5r/opzLxjPPrvux1nHns6Yg0Zx8skn8MIrL3DvgodoKq7nkZmPoDdnmDTlMp6ev5D3v/qEy26dQSZ02Niu5plb7mXJp29w4923cd7x53LKiGO55Pf38vHiJWS6OrjyzAvZb4ffMPL0U1iWXE1NPk5jsZoF85/i4cce48kXf0+bnaUr1kWY8gjlKRuYxMM4VjHG3AunM2STTbnj2Ud5/e9vUuxsZcQOu3HT2Tdyy8Nz+d0nS5g76TqGJwYxaeIUXlvz9f/H3Vs4SXXtYdfrtOu4wGDBPQRNkAQNEJwQ3IMzuLu7OwR3tyRocAjB3d0Gxq2nvU93v7XP5N563/qqvj/gUjWVKqoyzHT3OWfv/XuetZCjrGwdO5OQaAsd4rvhMHpw4gQRmRPF13Q1zUs3YuaQSRw+up9jYtPkdtKtb2+qN63Pz9074xUZca+XKiXLMmvkeB7ffMuNp7do07sDH9MSWLp6uRJBKl2gJDOHTeGP3Uc5cmw/Rq2Rtp3a8WPzhkycMYn7jx5QOO9XLJi9gId3HrJy9Ure6zIoXaIs5Hj49Pw5iyfPIzZvDP1HDyLF5CVL6+ZCy7WE/VCKRgM7kKr3ofME6VC6DrP7jaX/vDFc/XQfhzmXB96t+PeM6BdPrw3zeXT3Pk3LVmdm/xEKfWTTkyscPLyLtlXq07ZTJ4aPGYU728nm6Qv5mJPCtC3LSHvxBq3JyJzp84mKDqdLfA8+q214RSdcyG1kPfl0YWyasxJtlp1px3dy79JVelRqwNCefZm7bhkbXpxFjtITlRUgyehViuBhKhPzJszkm3wl2bVxB9fu3MIUFcr4qZMZPXEMn76849jGPWRk2Jm5ZT2vnj7j2/LfsGj6LH5bu4o9F48xoctQmjdqwvhJ43j3/J2ycR87fRLu0ACjFk0iJeUT8R0GM/zn/kyeP52rt85iUWvJ92157r95TXZaDk3Lf8/qzqNotn0CaXdfMKpTb5o1a87hk8fY9sdhkm1ZzB4+nmp5i/Ht9J7I/iDrJsyhWuEy1P21FYkhLjQiXyg6Nf8KmXz/8vL/JzLQQb8ejSgDiNKCyCILUD4+5YUIy2PCleNk8OCWDO0SSe8eNk4/OgxWJ9q0IqhdIuZh496L8Qzv9ZBdJy7+1/qWi2YRucMAWpFFy05CMmiE4gi1WaJF9QZ07xBJve+rsnJlCtPnL6Fpy0KsWzuOfZsvMm7CXuq1LsHshX1YtehPNm2+QoliZdl/eAqfXj/m6P47JH18x5XbD5A1Vlzu8ni8L9F4few5Wp3q1QZSpFAXvN5YtJovtGhVg6kzWzBtygRCrXno1LELRQtW4ujpYyxfvZnUpyHUb6Vi/ebpXL/+kL4ddit85ZvPZ7N/zymmjLiJniBXrqzEGXqU2t9vx22vgRR5R7HWSc5QzIESTJwXR6umP1G5alcCXj2+gBW/ZEGl0aAmFbUhB4vewoMnW9m6aT8TR+3DoIqjTjMrG3b0ZeyAS5w4+pjouCBnbnRj9abTrBjvxBz2iR1HO6LXamnRdDVydjl8QjZjScGvsqHxSVSvVIR9u8fTp/tKTv/9AkOkhCstFrGsGTykJiMnVKdXty00rFOCHt3a0KDmKAaPaEy9xnmoV2s/A8fUosFP5ahZdZqSj+vZrybzZ/agQdOpPL9aGLU+E32eV9y7u5khQ2dzasdLTl/4hVJfFyP+VzMHf99ISJ507j8azYWDj+g/7DKlSmr48/hkhg5fx4mTTwmqCuF1q6lWzcWl47/SfdAmfj+YRcAThd4gc/Z6D94nfaJLyyNoJQMeyc72A10pkd9Hw4oXKFzRza4/fmXMwJNcveQkOy2b1kMKYZAKsXPnPpCjFRulOLFSq5PRGbM4e24+OckWurQbg9NjwubXKtMTg9VNmTL5OHNyNXOWrWbxwtMYLBrKl2vJ4YMlmD7yA7v3nqDENyaOn1nNwsWL2DD/PUE5nfdpM3j44CM/tzhIdkYhgrE3kLLLU6xwEqfP9WTv9gzmzL6EkwT0sl8ppPqtYcoGU+C7RC5U0C8s/iA71m0gQpf3v1g6Ma4WvRudJBaqougRUEqvV57cIH7HDOUES3CaRZnD43VjDLHgcDvEAQ5BvRZzmgadD6xqA9+Vr0yDGnVoXL8Rl69dY/rCBQwZPYpvK5am38g+3FWnKwXTXtEVmDF6Bo0XjeJhWgJaX4DO0d+waNgKGizsw4Osh0qZSWSwxWhVDmix2MK5OXMv9/hEvwkD8au96EwaWn3fgsGtBjO022B+6fgzFb+tgA8PT+6+YNn1Pzk5ZCbLj+/i0vkzbFu+ElViOt+tGoLG7sUcFsOVkUu49uYpg7csJbxsEV52nc+Eo1tY/vAIZoeBVj82Vk7Rr5y5wLZ5a3j/4AV/X/2byrWqUqthHV4nf2DVtrXcfPcCh9uOFGJUyCABkbF0S9QvXYOlI+eS8uwDA/ctxP45kYvLtnPr5k06HVik5NOP9phC6YJFaDniV0wNq3Hpp4EM2bOSbU+vKlnOdvWbMKB1Z2YNGs3r9C+0ie/NkCpNmb5tPYcu/sXMabNpVLoyY2eM58iny4hKvzUQVLKfgmSi0oai85mJCoSyYdFyEpM+MnHWRFyhMlnaHKrHNeFE9+EMOLKMA8/PE7T4iS9YlzSzkT0vH9JPV4mJE8YxY+UCDl47x9iRo2hYvgqdBvcmxRTArgqQV2dm3/RlHDrwB3+8v8O9Gb8xf9catp46QIbswZknmh0NhhH1XSX6jepEh5/b0kRsRiZMoULJ8jRv+wtuq4r9546x7+g+pTw1+ed4qtWsSvf4PjhFtl4l07RFE16+esaL58+UTKrYzhvtEOPVMH/8FEqWK03rcQP5kvqZaMnIuomzUaklek8YQWKUEfuIP3DqZWqs68/r5Fc0Lvg1B/ospPGmhVxNPofBkQtb8wm6i6RG64D1XcdSskxZ6ozoQ1CnYmLH3vSs2oATl8/T78Jm8Pi5M3a1UtDrOmMEb62imKyiQ6kGzP51ND3HD+SRO4FMfybqmAguztzHp03XOJdxhdLN61KxYkWSnrxi3cql3MxKpGx0QQ7NWanEnDYc34k3QqZE8a+pUKIap3f+SddmbfilTUuGTRrGk7RXZBscdGrcF/NnOzf/OsOuLTuVBXT8yln4zToKqszsmb6YU2+usXzrevr90pteNdtQYcUAvI+fK6SJTrVaMK7TMDqPncBd9TVC7DoiXBYO7/+DLbt2s/vEUWwmDx7xgohngULN0GDCjN6jY9LQSYREhDJ4yhD8Zi+y3keYPoxtrdeQZcmky9oRtKjwA8vbjubetUfM3LGVmJ+qsrZTf+YfXcnWwzsRWgC32LGIRY+swZJjZvWIpRS25mPJ5uXEls1L144dycqxsevkYQ6e+VPJcAtqh9buplvTnxnXZCyeULj07gaz1i3g9ee3BLQq5oybS4mQomxeuJ4y1YrSuEUjUZHm1Nkz7Dq0R6FMTJs0hYL58jNt8mRS01J5F5GNUWNBnxEkVFYze9gk8uXJw9CJo3hjsuFQ27jdZjfhjcpSteuPZIQKtISan/PXYvGIKQxfNZm/nlzEadGglowMLlibEQMG8f2acXx8847uJaozs1N/MrOzqL91KukZ74mv2JLuveOZMn0OZo2ZNYMmMGrTbHa+PEm0KBg7dOxYvoP0tERGTh1BelgAl7BQBfSE+azU+aoS60bNYf6GcSx7eg69ykLPmGrMGzmJ+PGj2Ol7CiEScQl+EkM9QpKIVWVi+6pNaG1Brpy/xIfUz9x4do9sr5NsUYxFxclVW5WF9dRda9EbLZicfk6s38mrB0+JXzqTyysO8c/1q1y8dZlq1avzQ6M6PP/8hvV7BQziOrrwEDZNW03iowSmbFmETZeDyeVAG2LG5pfRY6FdjRasaDGIWuuG4Xn4gQNL1vIxNZEJi2fz2JmI2mRg+/wVFPXo+X7qEKVnsnbSTL4tUIymPdrwJswLJlEiDqDzBjF6gjgUisv/SInQZDJhS01DHxKCLAeIioxFo9GSlJhG0O5AHx5BTLSPy+cas293FcbMHgAmD0ZPSYIOGzHRmdx5OZ4hPa+x//Td/zJB/4NL0WpVuO1pBIXuUuTSheDQFEZYzo/opdOcud8COVCbalUHY7ZKHPlzCmVLJ/BT9StsOTAJg9VK5a+bgCoUW1o2ZWsE6derPvWrdyVveF4ev31M78GTeHE7BG10kGC2m992lKZh/RGUK9MTW3YIJm0UrTpGs2TJd6hkD3ZHGKtXnWb5olvo9FYkvR93up+WnSNZsXYiA/qN4tZFDfYcF88+reH3IxcYG39WKc8sXNiFRt11lC01i6zMKgRNdxB1Xk0gL/7MKH7bWYvqlapTt157XF4Ljiw/KkuMkic2W/xYQr0ULRzB5k2LWbJgFYf33SInLYoKNbQcOTmWIT1OcOnMO2LzqTn+T1fmr97Flnk2BXF34ERvvD4vv7Rcj2wviV8YDq2ZCu/V5PPxdfkIjhwaR4+O6zl37R1Bkw9/ThRGvYdTZ6ZSrrSaCuWGUbVSWVav68yIgWuYPnsE75Ju0K7RSX7uXpFJM9rT+sflvHr5jolT+tGld0Xq1R5C2psSuNyphBb4zI372xk+bDJn9j7n3sNhOMmhconLmKIgukAG96/N4OzJO3TpdYzSJXT8eWwKQ0es5cSpp3iJI+DVUqmii0un+zBg9Db27kxFI0cp2vUbzydy8fwjZg5/oJT+QqMCTJr1E42aqqhWbAfFKwfYf6oX/Xvs4/I5GzpdGC71I3AbCIpihC8GyW9FWAnVqgzyf5XF2TObWbdyL6uXHVMa5AGjaDm7iLDCV4UKsWf/FMZMWMHFSzfI+CJRseb3nDpRj7ED7rH3wCnKVYng8PFlzJo5mx2rP2PQOHiWMJW7tz7Toe1BbFkFCcbehJxSFM6XwdUr8Sxdfp+1q+/j1qaSx2Dg8+d0gnpRjrIoFAi/GA3qTHjSMymcJ470tFy0Ty63Mxd9pJNUyC4PeWNiGTtmLKOmjSXBlP1fGL+4xhRygSjoKKgzkRNSg1qPP9OBSdITIumJMYUyOn4EpUqWpl3XLqxcvRoDMl1HdCcp1qQUCftFVmTylCk0nTWIB7ZktHYHnYr/wOKBS2iwoG/uAjrgFu43ZQHt9YuHaTj/zNjFY00yvcf0RTIK/JZMxUIVWD1uNXPGzGbA4L5cuHqW/IXzEafNy+o7p5jfujutRvYmMszK9hWruHX0BD3+WIXe7sEUGs316Rv46+4/TD60CWPhPLwcsIyBG+ezLf02hlSvMqp2amVMGgu7lm4kvzUWrVqjZCN3Ht5LsjOTbJ/IbPowx4Qri+iAeNBptOj8GirFlWHV+EWc2HWEBec3YzJauLRwM0+ePKHdvkVKCXBJ/W60b9qSFn27UnVMT0YVqkW7eWO450sjaLNRu0p1RvcbyqRBw0lwZaGJNnB7/gHuvXnN0vXrmDpzJq8fP2XinEmkhrgJiIMDnxu9TovD60WFEY1sVjLQGxetwGZLZ+z0sTisMtmaHCpF1eXikGl03DCJv77cxU82pZKMvA/KOAvmpaelCnMnTWHCvOnsvn+RSSsXog2qGL94FkFPDia9hYKGKM5PXsmsdUs55/nCjkETGbRqOre/vMYfHgrZ2fzdax2+EAtdJ3Rn0ICB1KtZhxhLBA9vPmDTzu1cfnYDdbiFLNmBTq9jRtcRfFOtIh37dEWyaLH77DgdNtQmXW45O+BHNlsJcWrQZ7k4tnU/DreLDuOGkCm7CbX7WTN+JjGxkbQe3pXM2Ghc449x/vVdftk7GU+4hgYhBfm97yKarlvA+ZTTmJy51kOfJpfrrHWp2SDiLyVLU3d0X4U4smDASNqUr8Gvwwbwlz5NOfG6NWalgiDsOCGetzFBJJ+PX4rXZXafMfSfPIzbKU+wCY+YXsPVZX9SNTsv1wyv2X37Ajt37sDgkJEcHtJitBSOzMeOKQtYfWAnB84ewRTix5acjU4XjcWppUvzNnTt1pFfurbBZnAr72FAFY4uK0iMysjGdet5/ukdw1fMVe49YZKFQ/NWcSvpMUvWLKPLj+0YVa87VdaPxHbzjkLh6PxDCyb1Hk2jfgN4F/qEUIcOa46Bw/t/Z+/hI2w9uo8coxevViA+BSlCQuVTY/AblNdo0uCJWMwWZi2dSaorWSkmxkbkYX3LBdijXPRcMhhVtp8jc7eQx5CHabMW0HPycCJUQVpN7I4DFwGt+P7C6uMRXmtigtFsm7ae74pV5q03lUvvbrN1w0Y+JHwgW2R4faJ9rkcnqQn4VXRp2Ix5Tcfx0Z3M1N9mc+3pbUzRVhKTkpg9fjZNqzTG6NJy9vU/7Dy6h1t37yr5/mxbNmarlXWr1/D88ROWLV6iFGPTQnNA0qPzmzBky4zqN4gyxUswaORQko12guESV+utJLZxear3+IlUncC7mvgpujLLx85kytYFHL5xDLdJjVpjYVCROowcMIjay8bw7uVL4ms0ZfzPPdi1Zxdjbx5Ej4fh37ahfd8BTJwzj2IlyzCoVScajevCO817sNsoqSvF+slLefT4LgvXLSRB78AfYQCPCkOOhnbf/sT0nsMYuHAQJ1MeItn9tC3dgEXjptJ1UF8uhaSAxonmkxvZIGQkouxpIb81hvrf1KR+7bpExcWCRcf0+bO4cP1vPGo11zcd4O+/rzBq3SJUWj35DKH8vm4rb169Zuy2VdyIX02m3o8nUs++K6dYe3gHac5MdH6ZiIBEsTz5WLxwDUvXbebgwwvIrkR0giEuIro6DQGfjtY1mjK7fk/qbxyGJdnNzvkr+fvmdWYvX0iaSSJoMbJsxCTKaiNoNnGwcvCzftpcysfkp+Wv7Xkf6iWolJgD6HxBjN7/sQW0wJHpBWrH4UB2OPlt6xbKlSpNh7ZtcDoc5GTbqFylAHsOt2DrpgLMXLsYvzMBrb8IkstFgwZWdhzqS5d2+zh19cu/YoJcPaR42DZqVIvvqpVl7dolpKZ4xGcfvz8Ca8bPREc859CN0mR7S1C35nrFfvP9j2Fs212a5HcqomNKsnTxBXZse0RmaiZ6iyKdJMoK/uxYipbxseePyWzdd5J5857hcSSj91qYvzIv7X4Zz7ffdufLFzUqx3e06GBh5bp2rFy0g3XL7hNw58HliiEqn4cBY2pyaOclvq2rZeqMwdSu3Zn3jwWOMcD1R8vJzpL56YfZCAdFn161mbKgIbUbLuDBXQsYnimWHWUBbQvn18ERLJw+gmEjJ7D/8B0FQmA2S4wZN5l69WuT8P4tkyaO4+KF3SyYP58VS84THZIfjSWFO0/WsnjaXdYs+5OyXxfkwF/dGT1rG0c2pGGyfOT46fGkZqfRttVq8BTCp6i3faDJi9aVQslSfi6dncjAAZs4cDQZryAvuI0UKRbk8t9LeP3xPk1qLKZM8SIcPt2JjEQNBfOVYsiIyRzdq+Hbxmp2bOvHnAkP2b3jOD81r8Wydb3p1KUnl48nozMYGTSyPgNHxFPj+ya4v1g5fa4fnz9n06btXwRUmZjCbbx/toZb157Tos02SpUwcOzP2QwZsZITpx7iDUYT9GkoV1bm4unBLPrtCovmXSLgMKLRweUbk0j+kkzX5tvQqIwYTS7OXV3N3Rd/MqDDRfKU9nD2wmD69t7I+VOpeNwh6MyflCx8wJqC5ItAksOQAqIp7MRs/sLdJ/s58ftxpk7egN1mJUgIHpuPEJOZosWiOXPhMCNHDWfP3kNIasEiD+NzYjxLZj1n1Zod1KpfnE075zBixEj+3JlIZJiW+y9nc+VKAl277MRuy48UcwfJXpAyxXxs39eOLetesG7jLSYvGEf7Ot9R96cWfEnJQmUMwS9gmpJOgXCovQFlY+b8l4P8H0GDYoRS5WY+J0+cxMYNG/icnIBHI079xPjxX4GM249ea1Ia433a9+D8sZPc9iWhVekJpNuINIYRqtYxedg48ufJS5/e/YgfPIhWterRd3BfrtgSkPQqljTuRuMWjflxal/eOFLQBgK0KFyVtf2X0XBBPx6kP0Hldyv+T0GgsAdVmHKs/D1zJx9CXXQZ0kNZQLtlB5G6CA4uO0zCk48ULlmIUZOG8/XXZZjaZgRrb52kYv7CxC+YpGDmDm/ZRtazN3RaOA693YWsC+fExGU8TvnIkHVzCSuRn5tD5jNk/Xz2pt9En+5TJLleqw5zQMeGBesgw8vECZMU+oFbnHXLfuo3+xGMbn4/fUxROws6gJiHCbzXT1XrMWfoVCYPHs8l20u0fh/bRs3GYrFQb84QBS81oHQdxg0extBZk1F/V4KlLYYwcP5UTj/8h4DXTcOa3zNt1GgG9uvLI1sCcoSeaXX60qVVOx49fETh8qXoPmkYr5LeovM58OtlXCoPAncvihEqDGgCRmXx8Nv8Jciym5ETR+K0BLCpbHwTU4tTo2bTZcV4Lnx+QEDtokCihM1kIEsn8WuJhkweMpKZi+Zx9Ml1RsyeRum4QnTu3ws56CHaHM7S4VNoGVKMIWvncjc6wPb+Y5m8Zy2HT/6OOjSU6o0ac/z7wVx994Iuc/szuP9gmtX/iXFDR5OakIxbsZbqCZq0NP65GVu2b2Fa35GUr1KBX3p2RhthItOeQVCvVjjPChNeMJ/NoVjtKqwOPxsXriRPbD6a9+qOzeshwqNmVJd+fPddJVoM/Rlb6TK8H7SVVZcOMPPCBgJBJw2LVeNAtxmMO3aQtQ9/UxbQgqQiSqqCQ631qNnQcxyFihaj3ph+6AMSq8fPoFpsEfqNGMJVk02hoVybvFbBlraK7877vFq0HhfNitZk1oAJDJsxhpvJj3FZxHTHyT+bL5F85AkTdk8nQXKis1iRs7Lp3+VXzma8Ie3Fe46v2sr4ZXM5e/siXtcX/BozOkwY7WraNmxG/MC+NGrVkGytB2+E0I7r0Ht1ou/FptW/kWHLof+kcQojv0x4QbbNWMypD1eYtWwuXWr/wpxGA6i2cijqN29w6v0M7tiXDk3aU7VbF9JDX2J16TFnSRw6+Du/nzrN+n07sBu8SpRPkjwExepFLKBlPTqXhikDJ1I4rjCDhg9EFqF8nYRZY+DktB38/lrEehaT7fRSs1Id1k1aQsrFx3xTtCjzru1l+enteCQPXsHjF004tx2dLhR9hsS2GesIw8qCzat5kvaB9LRkQkwWwr+Ko2WvTixZtEDZzNWvWoMxvfvx9swL8pbOjyG/hb4jBvI5LVFhRM8ZM51vv6rEqnkrOf/2Jm51QCFsCEJX244d2LRpEzu2bFXy3uIeaHfm4DUECOoMhIdHKcXYIb37U7tadcaMHsmzxLfIpgAXuv9G1A/Fqd+/DSmqHNRBDfViK7Fy8nyWHlrH1rN78SggJAvxZeozbEA8Py0YxaunzxnZpAPxTdvSfkAnHoSIaUcG/Ss0ocugIcxZuQqd2cKUbgOI3zCbM2/Pg9vL+A6j6dqgNVt2bmLr79vJCvHhE8QjrxqjR0+TinWYFT+BafMnsf/VdVRqA7X0BVg+ax6rdq5n49tzShRTmyEjMGFGtPgzXIRqQzA5BEFPUrjMA0cPoWip4nTo14NMtYory7bz5PptJm5egazy8W2RciyeNJ2/rl5mytEtpC86xcOE1wybN5lEOYdUXPiNEt9XrkTJiFj+OvI7R/efYNf+o8zbtwbJClbZT45KRm0U2EJo37wrC5sPoP6avqQ/fsuhlVt59eYtM5csIhM/OZnZTIgfw08lKtF0ah+QfWyYu4jCoZH80qsTiSF+fIbcKapOzpXT/E+dQAeDRjRaCa8rXUGHtW9Xn3kz+/P4+XlOnbhLTIyPVi2rEh5egJYtT3Pj4WO0lgBSugadKsCYMT8SP+oH6tafycPnCgocVdCPGh9qvPTq3obJ4wew/8B6VizfSWqOB41JRbVSlfm1U22+/7E6PQZu4sy51wQFTk/K5NDR2dSolk5WWilqVx9Ldk4QoxVOXliKzXWWY4deYJFCyZffRev2P3H80g1+7bwPjdGEwRHJtAXh9Og+gR/qdOT9R8FKNlCqvJVDhyfjtctc++cxT55kYrDINGmfl+iCibT9/hP1mxRi4OAuNKjfjuSPAh9mYuue8Xxb5QeKFGiJKiBTt04JVm+PZ9Cg7Rw78gYMSahVoajkcLREERLziKN74ylWoij79h/n6ZtMatbMz3c16pCd5mPqlG2cPHmDO7cXoNXmcPTIRdISQ/mxcVG++dbC60dhNG88ljJlYtl/YjDDxp7j5N7PaAxvOf3XAj4kJtKx7SJUgTz41Jmo9eI0syg6KYW4vF+4d2ciO7c9YNSYs3h1EjrJSIOGMWzcMIzftuxlzqgnhJpkLj3sQJ6I/CQniRP+wfg9ZbHmf8q9x714c780rVsMJ29eK6cvLSMr8xY79zwkT1QemjarzaUb74gfsJRgtoYbNxfw6n0inbrtJKDKRmsK8PDhIvzp8M23kylVzMzxPxcxZMQSTvx1F68/AvxaSheHC6cmsnbnY2ZO24laSFRIY/aShnTvUIur599y7ep7GjUKpWLFArRoe4j71yQKlPFy+vxYuvWYy9XzNjRSIQJSIhLRyNpn4AsBv+Bem5EkgfP6zIq1w2jZqh6HDx7i6bMPROZx0qr5zxw7fJW9e46z/9Bc/Dg4eOQEaak6iS4TugAAIABJREFUWrX+hm+KFOX+bT3duvfnm2/LsHbTNEaOGM2pg6+JjTZz/c4Kzl1MoFevVTicMaijniE5LVQsEcEfx0YwfPR2jhx5ToeBPVg4rAc/NmvDo2cfCKo0SIYQAgK3JxjWOhM+lwNEvOn/sp6JcawmGMSg06PT6/E4XEpcQ6MJ4hYoNcFuEoVdn8iEqogzRHBiwz6eXL7FxD/W8vn9R0INZgrmyUeVbyrSpUNHTv91lvWbNxESFc7hBRtwp9jYdvscEXkj6FSxOhduXmTM/tVkC6awTk3j4pVY32shTeYO5GHqU3SyD50QlOj1ZAYDGJxmLszaSnJ4kI79OynIM6/kQefVsXLiSkrkLc6jlw+ZvmAasTGRHB+/iQ9GmTN3/2Hx9nWo/X6WTp9JtcIlOXzyT3KS0yhYojLNy1blvT2VX0b3I7xYHBcmLWbw4kkcSbmL1u7DIBDDdieR+jD6tenJL/XbkPoplQsXL2AwmoiIjaZG7VrsfHOK2XOmogmzKDhO0Z4XiK8Gleswc/hUBnbpzctAGnqfj/lDxlO1ShUq9fpZ4VQ3y1eWmROnsH7/Lg49uMrV0TtJcWdz6sJphJusfo0a5IuJ5Py1C4zfupSsSC0RzkgOzF9FbEgo77KSaTlnKDn+bOIcQbySlxyjD49YjDhFk18gFC3oHUFWzV2IViUxfMwI3GIBHcihYlx19o6fweA1s/jryTUkk5qoFBnZYiJTkulRqRlDBsYzb+lCzvxzhcHNOjChfnuevHnNny/uUvH76sjZDhp9VZ72ayZyy/GZV6N/I01289epU+SJjCX6h8oUTZD50/2R6evmUK5UGaaMnohOVnHq0HEyczKJyRtDhRpVMIWZ6d6zG4O696RyrerKAtpnVONVyciCe6sVEgxxUikYsVo0GV6iVWa6tWxP107duHL7Hg8ePqegJYamNeuh1XgZNWM41/Qy9ybvYvLxjew6sx3JpOLbiMLs6TePg48fMfLPiZidgsInIeuEFEdC49Wwvvc48hcuTMPxfQkN6Fk4ajKlYvIxYNRwnqhtaH1B9o+eS/EypWk/qBdPpGwMQR/1i9ZgZvx4xs2dyD+vbuIN1Sr2xxWDF9C8cD0Sbl7m1NsHClmpVvlKlC1SnMVXfufG6fPsmrmEBTs3cuT2GdJ1mQTVOiSPmgiNlWY/1KdPr19p0+kXslRO3EY/Bq+BSG9uHnzC0LFUrFCV42fP47K5KWqMpl39Fqx+cYSpGxbQvFx9tnaeyaK353E8uoOhUBT1vvseZ7aHdgtmkh14ismjRZcZ5PDBI5y6cJ41Ozbj0gsZiwd1UMavFnxwCW3AiN6lYXr8BGp9U5Onj55y7+ld9EYDTRo2Jk4fTrvZffn89gkOqxV3UMu8QdPok6864elOiq3vxfvsL/iF1VcroPMeJIMW4Q0z5EC771swcchYUj8lc+bEaSxaAyaDjhqN6uIPM9Dl1y40q9eI3h26cOfsRaZs20RUgRgmzJ7Ay/evmDV3Fl6Xm/rVajN10ARsXzK4d+OGcuqsNehp2qI5Lp+XX3v/Sssmzenbqzf3b9/l1fMXiqe4aNUKZEkys2bMpmGdOgzq1psLf54gy5aFLtRCvSoNoJCJBj1bkKVxowlq+C6mPKtmL2Hjn1tZ/8c2XGqB7jXRu2IDhg0cRJvpI0hM+EzXHxrRr01n+gzsx41AOgGdl4YhJZm1cIlywHLjwlVOzFjH66S37H1wjrr5i6GLzU9k0cIs+W05px+cJ11jJyAUrz61goMsHlOYZdMXEvfRx/ZHVxQMa+dKdSiWPz83X97n51VjcJo8FHAGyAwLwZvtpEm9Jgzo0odrxy+SnZZOREgY9RrXw+lz02VgP2zhFk5PXQlpWRy+dQm9SU/NbypToXhJ4qeN54/ER8zvPoamderz7PY9nt27jyrgp+TXpSlUrRwXX95jzpIFLPl1Ai2Kfsvuq8f5mP6BEtYoqjSuy9o/D3Hk92P0bNqeiXU70WTTQDKffWD+qKmUL1eRC1ev8fzte0qXrUCN4hWIlvV8O68TyVkpbFi0jFhTCJ17dSPT7MepE/KggGKzFNFDIeP5n4lwyBhyzViSG7XkQKPyMHZUG+J7t0JjsCMF3XxJSmLVmjOs3fgS9JFotC6kHBcWXZCjhxdjifHyQ+3hOHx5/z8L6K/yRbJx/WxKl86Dz5ON1qwmoM7B5viHWG1J5i15yryVpwTdNnd+7XXRrnkT1m0ux/oVn5k26TQGkwm76yNzlvegQ5tq+LxeokOLkpOZypeML3TvF8+zF7HodUa02QWZOi+aNm3iqVG9GT5VBD6vlZzMl9Rr+BWrVg5AE5JOhFlPQlYiluA3zFi8j92bb/FTs8osWDSTQYOGcfHsI4VjO3fRCDq27krefBUVVmxUlJEr13YyesxaTpy+i82ZhipgRlK+9EiGZ1StEMfWrXOwmPXIQTc+2cetWw+ZO3cHDx9lCg48XTrXYOTwNljDxUlUERyOLFJt14kL+4FmTeIJC7ey+/B4ho3fxtHN74nIm83+w3N5/eoLk8evJzHJg8rqICCHg68oOnUmQc9HEhIm8/mTkep1xmKKNJOT6qffwNqMHvsL7TqP4MU/BXFlfWHG6mK0bVefW+c9dPx5HRpzHiTrO8781Z78ke1o1bIvr158oUP3qkya3EbJWEnBKB4/esbg4Ut5nxAgVBfGH3vn8DrpFX0GbUb25yDpPSxf1J+f6zenUMnOfJXHxO1/DtC2azx/33mMw2FBHxJNgQg79y9v5NfR6/nj8GU8bj9akeXTOvn9yEjqfl2HLM9nVNjYdWg/E6bcxpNVkLJV1Zz6Ywm/9BjGrauZ4C1EUCWkB37QvVVKhASsSH6jUsmTvV8oWMzEjLmDaFirDi5VAlYpm4fPU5g9ewuXL39g+Mhm9OzWHFOoJJwV+Fx+nCkqQsIq0rJ1R/Lkj2TN+iW0b9eBZ/czCA9Rc+v2fg4ducvYMcuwOfXoIpMFxJxxg1vTtWcjevdfyNWbSfj9AcxaoaoHnyQ4nrp/dfXaf01m/6I2BO/4Py7CXNPwfyMd/4l25DrS/P/vAtouY9SHYXTC0pHTqFW6Em5BQdBolDyhEAbYPU6uP7nP/NXLyfA6URk1dK/SlGEd+pGq8+LRyCQ8fsy4uZNIM3jxCpOVz0OLuo1Y0XU6TWcM4OmHR5glFQG3B6vA6gU8aF1atg6agy8ulOFThuE3B8nx5aD1avj5h7bMmTSb7v27c+fpLcwWHScnbEefP5LGEwfyJeEDKjlIzcrVGNp/AIV1oUgmLTkieSGYz3nDmbpmAa8TP7B36lwmLJnOmRdXBSsSs1qD2ulGH9QTrY0gvvNAGtZqiNfrUzYbTo+LF6+e0331aGVx5xOYQMUu5kevMVKhWFkWTZ3PmkVrOHHrvBIv6/1zBxo3bkz7Ef0J+gMY0l0c3LOXg8d+Z/MfBxheuxddOncmJyOVmBAr9uxMgiqZDDmH9uP6ka7xE+POz5DWHejUuhXDZ41nX+Jt0HqJzhJ3twAOcwC3BrQ+NT4hdvEFiDCGs2z6bLLS0pk0bTKqCBNZQSffxJZj58IVDJk7ifM3L6GODiMsW8YhSAvhodQpUIYps2YycvIErt+4TkG/hd86j6RazRq813jJ9HmYP2cWeycspdGyAdy2fWJCwYa079yJ2PAo3Gk25hzayuTGnViecpvNW1crbOimPzahb9deGPyisyGh0qt4/fE1+w8f4Oz5vxg3ciRfV/mGX4cMJMmWhi7cileY4f4v26tQ16ttPoV4kjc0mvEjxvJVoeJo1CaMQR0pCUnkyxvKpeunGLx1A/c2nGTE4VVcPXsUF04KBoz8PmsrV99+In7HcCwOldgnIguGuV6LPzGNJQOnUKx8GZpPG4bF5mfEr/358Ye6tO3ZlQzJjVVrovU3teg7sD+9hg3gsymANzuNinHlWTVrGX2G9uHpl+f49Lk9glIRZRnXZSytihXlg96r8L0FGeTN42cM3rmc0KCGK9sOMXXtUradPYTP6scrFgJBNSafisY1ajN25EiatmyKSxfEoQ+gsctEqE1g91G7Wi0mj5msKD+1HhVSlhdLUMv2hHPM2biMhkVqsqfLHC7Guike9PNFZyMzJZVZ02dzW+VE9nzAorIQ6tOyY9duNmzfyuHTx/EIGZIkjIABfGoPer2ZQGoORkMEk/qN4ftK1RWpq8FkVOyfqZlpbNwlRvYnsaohR9jprBHUiSnNvlFLubxpK20frFUiMMIXqWSf/1Vla70BTH4tRp+GDi3b0v2Xrsrm3SRY3rLM809vGTVvKoWLFWbKhIlcPXeRg5u28FznURjNzVs3p8ev3Tly5AjbN2/BotbTrXUnmjVsQowpDLfLjclq4UPCJ5auWsGrV6+UOFuv7j1o1rgJfo+PCIy8saey6vAOLly6SMGYPIzoM5DvylRQ+OA+v5+3aRlIsVq6DO1BmicDvdZI6bDirFm0kjnrxAThnFJ81FliqVe4nILa6zC8P18SPvNjtZoM6zOAnr178UXlIsfiJTIxyLaDBzhy5E8ObNvDrCbdadamNemmIBGJOazff4jOgwcyfNY4bic9IptM0KqRXOLeb0HlUdGmeVvG1myPO9KEzyMT4g3iceYQMEq0mdyfJE+KYuxzhoSRk2FTkH3x3QeQxxxJiFZwox34JT8Hjxzkt93b0ecrxMHRsykWEYMj2kBadgZWrY6je/bz29HdfIkOkJdIJg4aTo1y36ByeQk3mMl0ZHP11QMW7d7Eu09vqZ6vHNN+6U9ctTLKBCnS4+dVeiJDl8zlQ3IyP9f9iXlt+tF23RCe3L5DqbzFmDJhOvnyFsDvF6zuABoXhKr0TL+8gZ0Hd7Jr61YyE1MYPX4MslGDR1G8KkiJf7/+hxbQ/n8vEIGzEpdMrnZSomjhWAxCDOKTSU9LJSk7FbU5DpdTHMenKcrM6lUKcfyPrcxZvJTFK08g+6OU8aowqCllI9EC8NiJjrHSsUsDBvTvQZg1klR3CpfP7mb3pkvcfZxGtk886EOVG40lRMeyJc35vqGJRt9vIT01ipycbIwWCa8nk0IFCxAXXYSs5M9ER4Ty8M0znGoZb3YkaqMOg6M0eYpcwWotxMNHCegtcbgcSaj90agIxWROo3ARIUVIJyRPKM/vBMmxlUJWHyciXxhhIRaSUlJx2fxK8S8mzkrx4iW4fvmegoHxO5xUrl2cD+9SyMiS8QdUBIKGXO20+KNNJEwVScCdSuUaVUlNTMTr9pKQ+AWX24LGFI0s1KRyGvkLqggJNyL5zDgdftLsb8gbVoBPb33oTVbyFnSTnJ6FLT0W2f+a8hViychQkfAxB63RiE+VQtCfH+QQdCoZvSqbPn1CGTtiBb2Gz+fEmQuY9ZHUrV2a8eN782O9/gTkIgTEjSjuDRu2DGLlotOcOaFCUn1CZQmhWaNYxo9cS7++I3nz9iNOVxrReSB/vhiybTKpKak4vAZkv4TJYKRgjA6/JsCbRF+u9tdho3DJcCL1Bu4/8aIJpvN9jTI8fvGeNJuEl3CEY1jjeE/92l9x/Ukq2Zke1HorfrcLo1nCYtSRPyY/sjDTqYO8/5SGR+fD745Fr0mkTPVwXj5PwZllAm9hgsK2pv2Si4MLCqW6FknEJIKCBC2wYXZ0Wg/5C0eRP08sWUlOXr3IxOmKQhKabbWHfPmNhFmNigUyO91OtvMNMdH5efXuIyargbgCcbx78o6gWovX7qRmrRK8fG0jJVVQa1RIBhvRVj0Xj61HrVHx7Q/9sHuCBMLi0DjeEAxqCEhCQy9sgorD/V9Weq46XKizcxkc/39/FLE0PpFz/k+EQzyQA2o0Lj+RKgvN6zakS4PGxOTLCzq1kpfbfeQAL5M+kuZ3KFY2IfOIdJsoYokjYNXhVvtJS0kk052FFKLHJ0puaokOzVszrnFv6o3pSYotEbOQ5yiCDBWZWnHjVFEjrCR2k457r+6ij9TjlrPRaUOxuCxUKFWRm4+uEzQH8Xps/BBVSXmQn/p4W8lHRoVEYkvPwBIZRhVTHJ/VbvRODZnZGcSVLMyT9y+F9Z0KeQrw7M1T0ozi+MKFOkQIYERp0oLkkjAGTOTL+xVqxTYYJMeRQ0byF2SDIHAIYYjQ1uYaBYU0RuUJUrF0ZV49eYlDyCICMpGWEKKjY3iV+FHJ62F3U65MWdKzM0nJylA2ZJEWK7ExMchuF1m2TMS9MyJ/NE+f3sUbGUL+N6H8tmSpeIfoOqYX2VY/AbMY4wqDmYRXeGWEjE4IGoSVThR1JAMFw6NRB4K8evMKXVSo8n6EubSUL1mGx+9eYvO5kP0exYbqFHIJs5lgpp0q39Xg9u2beAzifZEID4YTZbUgh4fgtHv4pWIdZjTqQs2pbXlkshGZZsAYHkJYWDQ6d5Akj43Tg2axNe0eq1fNVaYdWrRYdRbyR+cjx5aDwaInOS2RzJwMhbFbIDoWvdXM/edP8Ap9r16bq2T+7/REnDapkHx+9JKQh3gI1VkomKcQRr1JoUS8fv+GmHAzBnOQGwkJVIn9mqeBBIx2O9lqF1q3TI28FXidaeeD6hNWpySm4cgi/icuHbdMZUNeJKOe264EDLYg+aPjCI+M4O7jB8rnXu9Xkd8cjjUynBcJ73CahHjJQYjPStki5Xj08j5enU+RuQgNs95lJTKYh7yWAK4IrWLD9GW7FKtqWqgfo0OmSpGveZGeQIrPgdbnwiPeQ+GelSVCgloKFyjA0xfP8OlUyFadwg8Xizqh5VQ7vITG5FOiNWaVkdQPX9BpDLjCvKSnJNGs3I+s+nkSHf5YgfzuMVlmD6mfP+Gze0mNCxEjF7TOAFKmk6rffceTVy+xB33Iiu5S/AxBBVkp+ONBIQAzhFAs+iucmXaFbmEyW3C63KTZ0kl2ZOC2elBpggSE+TdoZWj7fvSu05JBg7twyfAOyZtrrczdtP/bzfAH0QaFgkqtTIsj8+ZHawrFEJAIOJx8Tk/CH27E43FSpFhxPr94qUiUvMoJQECJRPbs0ZOoiAhWr1qlfC+P3Un+PAVQmQxIeh0Ol5O05KTcU0phK9MK3b1ERGgYeaJjIdPHO0cyGZ6MXAW906MIVmLDBCxAj8Mj4820k69EHDcfXSNgktCqdBhdZkoXL8vjjw+wy/9a+jATqTVTskgx7jx9pBCLIqyhREdE8u7TR3LUsiKHs2RIFKhSgbSsDDLSM4lxGDDERKDPa8Wf5KZiZDHmTplJq/4deGJ7QzA0QFBMC2UVBq0FZ45LscXGmaOx5IkVlHicGdm47DnEfhXHk1f38IWJiaSNgE+rcP3Fnl+PnuL5iuERh5UWMwnJn8jKEbIvIT8ys3/CfD69fMG2G38p+D5PVjZpHz4RCDeQYLBT1B6KzeMkIi4WY1gITlsmAfF93r9TNj2iPC7LPkwGC4bYUMKiY9B9yeJRwltkMZkxGQixu6kWV47zSbcUipEvKZm4QsUJCYvC7/QiewJ4HR6sRitf3AnY7FkKL1/lD/DyxQuFXS9kROIaC4jdkOjtCF39/0qJMKDyKTd3hZghbnwBba46U1ahFopgt1AIq/CpP+ML6sBiIWhPIn8hiYUzR/Jt1Uo0bjaU1x/F4kX8v7mX3X9Oy8T2V2BMfLIHo8mE7JPEcwON5ELtisRryMFjdoM9Ap3KhF6y8eBhG06f0zKo93G0xhC8wVQkjR213kvQHqLkbCxhQeTMUAJ6Jz5h1tEXIujLRJNZCn3EVWWxLPtDcIsjn/AkVD4zkiMqV1VKDiqjjMuVhVovpAhxSNxXfvKIsCjSs9LQ6w2K+U32yGgNGiSVhNfhU4yHsmxDZ/XhtAuddbhCVRCpb1ReUDnQyhHo1SocmRmEhYfjcboIarTIQT1BcQoplLkqFbI7GZUhFfwxaFWRaK2f8GT4UWu/UlBrPt8bggYXxkAx/ME3oJXRSOHIPgsasx8XXwg6i4DejyoniNUoNr7JXLp4gHcZqQwc2Y+Uj1YktwedwYkPKz6XGb0qEo/rM6ZIO35vNH5nIVzSDQy6kiDnoFULc5z4SGiVUbNGrVWEIjqNeNjIeIVhTJikDBpMAQm/NkiOQBcZDKiFftcfwBgIkOPSEhulxevOxhfUYrf7wBSrWAJNWidSTio+sxVvIIhGIyxlMlq1EdkjPh865d8OCKuWmE+Y0pACMZhMPhyOz2iMavxeM5K3UK6IxPBCQeEp+iQhCRUf6aCKoGAVBXxoTOIdkpC8HrSSn4AUjidHg9+kR6t1ItsdqHWSOKTEpA7Fp0pCkoN4RDZZo8NvF7+fEZNY9wg9t0Bqqc2KfUtERUxhAcYN70h85460azeQa7ff4tSFI8tmVNpURWUqbEzKl7J4/nc3rui8/aj9YgP2/y6g/7Nv/89fi+Xzv+fS/y3rqkRZxy3U0UJ3G1AUxrEeITUReWQfKr0WX8CrqG3FCZ5HvLgBH1ZNmFJmCWrEpkZWSAZicSI4xz6PW/mvKFjWzfM1m/85RtCsQmX3YFZr8cg+vBEmECeMKQEcKvE6BvGpnXjVblSyGoM3RImXCAmLWnQWVF5C7CaMMiTmkVA5JaWVLX6lgElD+Cc79ggN4RoLOR6X8vO6ZS8Gk0ByCZudTNBiwJaTgRRhJui1595vJBMiWBwUuWJhsBMnzbIHjeRHks34VUJ9LuyNuRsVo8GA2557eu1z+VBZdQqvVWz6BelEXJdiyaBTzHIahesrhCJuwW4VEy5/ALfTgUGvxROUCZjEZi2gyBLa6OswbtYkthzcxt5TB/Ca/DhF0VcE2pV7q8jFiqywRECX+7kU0gsrWjSKWRJy/B5lURSGiRynU9koi/dQvObiHiQONASJR9xTxBmx1mLFqQ8qCnNTIAS3Rxgn9USozOxd8BulkgI0nNaWp7F+9MnCWGhE5ZLRueDHNs3Y2KYfbbbN5M7dc7hz7KglDVZzOF6X4m9EVohMLiS9GovZhC/LgcfvR2M1KQ9Gr1/MOXL/iOej8owUcQufD7UcwGgJIeD0YZK0+Nw+gmJh6nEqpld7dipyVDT6VHDEBsmT7SZNsqG2hmDIDGI3hODXOQhxirHvfxbQgj+gJi4jgEcTJDVKwpAZQJx622UPWpM+lxttFzgwESL0K6+HkNdIah9WbSRyTgC1AVyBHPwamWDQj0YOU+7bOjkZe4QWv9igOmWFZuMND6DShWBItOELNeD3OpVNq0fxhQUU82GU1qgIUsQzLsPjxCvm1aFCq+cErdg5iY2nnqBLvOfic2hW3k+XMx2L1kjDUnXZ0nM+ZZYOxvHkLv5wH5LHjUGlJdkoChFqVF6JcJUw68oK39slPtfixCugEiZ2/HoJlSz432DS6nFl5ih4TpfLq2SLxVRKOU9WSzhE8RAXZl8YMZ5QtqzcTHJSCv3nxpMVakdy63IXzv8unhVkvRia+DxKFCTg9yssesH2VQfFBl7ksH2iy517D9ZplXywRqPPvTbFNSImGuJXEeVov7gmAujEpCwQVAhCLmHz0+nQGg3KvyMZjQSzbagMRnTCXuh0o/GbcOuEdlVc527UviBBbxC9zqyYroXTwigbQO/DLXj+KiH1CWJWRSB7A0qZ16/KVVa7soWEyoDTlkOI0YJQcQtbqDAKi15Yli2bgEGioNvAF48N2WpUMIrhOVpsapUyvcgrRTKmTW/qfVeLRr3akKRKRhOjA7dYQIt7aVBZeIrrRCuU8uJ55glgEM+UgF+xXfrF80ugN5wZ6HUh+BzCzqjBpLUotl0xqRNTHrVBUGiEQdmPQbZwevlmrl6/wsR9a1CZ1FiEzyPbjkvlwx6jJTxZfH+twrH3Ka4IDYKjpJeDyibLKCYHWrWC4XSHGiDbhVUI34xqRR4TDLei9sj8H/bOA0yq8mz/v1PmTN3ZwtJRUbGABaKosUQ/Y00sxNgLdqUIYkFBRURAUcReorGgMVFj71FjiYot2BtiBZS6bJnZqWdO+V/POzO4lvw/P4O4yDm6FzA7M+c999vu9yn3k2h1SSdK+OKeFf0PzVTjWDPDIHuPhN6LsoaETIZM8rksRiikVKR8GY8ybmS5KwuzqUf9xRBoteGoaVJ+OrGUucVyjJ4nJVhDEZUg0N42X2lBSgWdsJ/i1jvGs9PgzZky9QpumfkaRa03prjSK99VXVQ9O48ZkxKnUhJaw0t7WMladDuPnl8bN76cYnI5pHoSC9Wz186/4ro/axx22BJe/3eW1mwLoZo0JW2Zqgtvuutj0IZrNhHJb4BvZbAjyyllatCTLlZ2IEX7BXRfSG09scZ1ydmfq+qK4UiNUoDQdBfPL2FENIp2XrIF0aVimWui5Uv4sRihsI9TstFK8rqcREuEQgkiRldyqSX4ZpscpdD0bviaWBclAUCyoSUMRcq7ekRDUsLTx5OTnu/jGWXtSbEeak49ul4gUtNEQSo4pqN4sU/QrVoodcVLu0R7iLZ8Bj/bHd2cR6FQQNfrcEtJXKMJatJQGIARXw6tUcK+h2d/ybHHHcDIiUfx9twnGTV0JqV8FMvw8RIW7c1pwp70lYkW/4xsqhFLWw87+SJu6ybopSxarE1Z7ORARd5A0/oQjlk4NKGHChRyRawu3SDXDOkiLiZuUsrnip/VQJNKkmJ3kIIOmcWqWIdvWYRrupAtyEwyMPwsWmopWn0XFeIiuJnhKL4Tx5TN1hNiKmn9JiEpAWwuxctFVPytay9USUuaXotm9wYZd/H3Ib8uaHnQi/jKbS99F8E0E9jFDLpvY+o+biGHGzYxol1wnazQFoywQVRKDLc70G6hx4UUh8nkbXw3hBWtQ9elFG0ayzBpXy4EzifWJUIx08SkS87k6P125KE77uTiaXfSktPwEt3ICZE0l5ULvIjnQcqM++V6nWru6fLsUrEz+h3Tszqof9soXVHokI1IDqmlgsjY1ZDPZCTrkEg0oqw0soCJtF04ESER2zM7AAAgAElEQVQci5DKptCknLQYnBxRgQhhYFKbqFHFE6SULSFLzmh4JVEICatKho1pjZakbDxSXQ8Sukm2UMBJCqPRCDeVCEXqcSMuebcNrV7VQSdUqCFixsj57Th+GuI6pHxq7RCpdcPoTSUVa+v6HqWYzvqFBPO6aljzmyjVSulyB13mi7iSFRnzlRXDj1sQ8tB1yZcII1WGRZ9WFnfNFaUAG19K6sZCGC0RPMNFk3LuhmzgDl6hQCgcx/AtXDlwRHRsWQOkL6TMrCtcxaQg2MViFNMZamsbaJfxvaxZlcn2a5PKEyDKHkZJSl/rGEaYx06+g2j/Xhwy5miWphdi+LYqo12MlQ9zVrFMgmzdV5Z1WT+ETGlZWz1fyApTlCz4uEU4basMd+kLJ5dXpaLdsIwdDaSEeDyMUdKEv+FFDHbe5XdsRAMffPAxGcPnkIOHsm2fjfny3uc4677zWT64L8du+nsWpdtZNvcLBq69MYeMPo7oO5+y9TWnUiwuUocLUVrOpPPqTGrG4pT9/4YivZJVZCKFgCw8U1Pl5aVUuiqTLlZWIUe+GIgd9KilSh7L2irQStlxwzDQa2NkpRqm4WK6Nnp9N7yvbOw+Jv2W51iCSJFJnLiOb0RVaeNkvkqgfVw5eGTz1DaX8CIh2ht9DFmKIzFsubnEYUv1w1CcbCatXOmiKCCWTE2UWdwohhfBSoTIFVrKBS9EHq8QA6eOrvEcrZatxolREGu6QbHRQG8tEG33cbvEsUtFQr5VJtC6K/+rw6Xh+kTCEbxImIxUrJPS8BHZR8syXprssVLaXA/h26JwIauAQ9KPcOSuR3Du7qNZ/8JjSWSWs8xbQlIIS3uOtq4xZMBo2RKxkkcxn8WX8smi6iPGf9cQvqhIitrJdblT2RNclMOwKXuejuPJQc/DEk+Y5ShZuy7NcUb8+kBGDDuZQ8efzAvp2UTDDiW7TKDFG62WIF98yi562FBVM8WbgxlBk3VEDqKuD/EwpZjo/Qp+UuZesgU0XDk06EbZGi9xsLqB53nqEJp3bFVeOiwFYAyDouQq2EWV9Cta0lqiRqkE6e0ZRbxdN0opJgTdU6ovkiAoW69wA6l+6URjGE4UN9+kyoKHpDS2eImzUiEzooxtvt2m1kpEHjERV1t2uFTmALaU6o6F8ZwSZiisPD8NKcgkQsrAsM6663PgJjvxwWfzSeUz7LXl7hy06z68/O9XOe2K82hKpPDDecgX1cFIEsZFF15KniHJqUXxklmUrIjy9iOl60VGWCvh10qJ9xyxUBTf1cnnSopAx+vqlMc/lU8rY1IkFKM2n+CJ627l6Vef54y7r0Fzc+VDtBYikrBotvLECyZZ6X9RRRGPtZScz+ZwNEMl0JeKJRzRybdE3aaE4ZrEWzxyYrCqN5TRQbddatp18jEf29TKhgwZE0aIULaAL8a0SLhM0D2wcznlSZDxIWt3WJO4K03CwdX2pwh08ZdEoD1VbLIcQyrJILqNpxWU5qva32tEISeGv6QLdJNtQzblVp578nJuuPoGbr95rpKbyeWF5DWvcE+X3dQyUSTko4BfymB1a8DJeWruxax2wk5/0qUcrvYRemRDzLTJGy//k269p7HBr26hvSkKSUlKLKLXFvHsWrxl22AaRaz6Fygu24BQskDenQ+RehCJryX98CMfqepsRqg3ebsGcv3AnAvxuWiGhBn4GAkLV3yqMgujPmQstbjqukx6OcXLYusQCXehYOcxIiWltuGkpAhrCS3RRKImRCYVV4oIctLFlBKVJpqVxS/IQhXGkHTKgliPxIovmdASV+ZDuhehmJSikbjdBFqpG35Y/i6LYCO6Fsf1m7HMJOQbKXlz0TwXK9wN/G6UjK9wzeVQ2ARqPiVZXBc7XSAWWkihqDNgl0b+9NeRHLbbn1nwWUlNSFtrIxS18dPdMfy+lMx3icYayC5tINLvDQpLtiQaK5AvzsGs9XAKYm41INtPDXwttgRfLER6AldrgMIyYn4dRQltCUtVswQ4EXQvgpZpwo3FqA17xMMai5en0OQAIwlU0VqMfBsRLUdOry2frPWC2mhcx0D2TddYjPL9RaQNOlprFC3SA5M4ntGC62ZVEogmcfd6DpIfQHoTMKSEagZfdFElZtdJ4BcihBK1uEICCm2E4qJ0HsYr+eW+17NqkksESCzSlcJSn1C9T6GwFKwwyoRKXC3oZlTCUsT4ESUUciikFpJYR+fuO//C0w9fz53X/Yu2Zp9QQ4JURsPoORC38Fn5cCFYqu4XAi0MWDYWqUQoy4/co8KWV8STfotAi2nJ85W7XwwwYtXRQzrZfAZXkn0k81umnRsRU7Ky8KhkQyESEUu5UxELvGHgyaItq7KsanKoE4kZVyOuRci1ZkmEY2TdEl2yOk0NQLoVM1ZHqCiemxw0xsCKoH3eSqymK17EJ++3K71jsUyHizXK01A0xHJv43sZ8Ey6uHGaG0tY6RB6TqyXPsWETu9MlIXJArV5l5RZQpeYzaZWiCbUYVSqc3kFB61bLV6qlaghlkwXv6Spw6Alm7FUIvPE2yIFizwKxa5KVk8OzLJbaYavKgHKpu8XPaLxJHkh3fL7kJwsfLW4i160XxvDF6+KbmKWfJVkmgxFsLMFPHEri7vZcYhFY7hLUmyxVj/uOece7vvsVcZeeZ46lNWIByvqkRb8xOuSMTBtXRFcT2XUiBWuDJnoFrslJdmjZClDORujaz1+1laqDSJVKO83YgmsYom8hNAUPSwsojVJLjliDEdv9FvcvMOipEkpHuGzOZ9w6YTxzCt+RmiXbXlt2BVkm3M0mkk0W2epmeKO26/l9E+fIhRppyT38MVSGVYyi7JQW/Vx7FxaWfuIRdFSrsoN0WJyODEpyYapGeiqSiDK3W6bYmgRr5CYFWVDjRBxPBzHxk1G8EqiW+wSraslny5iZeLYyQLdv2jGWaeW5nwGPVarqsTKmEzm/bIFOuLhVpwMPVM+abdItsHFLApR0fDDmmqnZiWxsiW8kLRDrJVyqBO3lq0qgSbrepBON2FGpMhQrpz4aHZBqtis47aw2MjjOi4x1yRiezR1C6O35FjfibLIyaA11Clrp1jAkTXd85T0mFYUqdJa/HCYlmKGxqJGTvfIe0U0UYFR89ZTiXD5kDyTT0TCQNocxh5zBkMH7s/gm8bhfPkphXAKo7UV2UGyXaJQCKmDopnPK7KZkUNfRPYvMcaYRMWzaxg4xbzyqDilgsoxVnuNkEUl7yMEyCDUrqEbDvmozWb22vzpqCl0rannt+ePZOFGBSLNLfgiAC2WfEWgK0XRTI2i5uC5kqsifoAInhwKcza1YkK2DOy4QaaQUV4Tv62Nbl17slT6IJdHt2LEwjEybVIMCvSIqSIffbdELFciJEYsQxRX5FhRLpktkpJhGW+eTzFfwNZq8KMeobiMrawivjHxPrTJHlBL3gqrwmaQwYrrSmGo2JKCUAMYFuSWQa2pDjNhTTzUsi75Kl5ZrM+u0g+trIlC+HWXusUFzMY6UtksY04Yyem/2of6cB1L03l6p0LMtxzGXX8xj334Avne0idp6kJh2pcsxxDrs3iXIiH0UrqsquGH8cTDLd5DxyUh5ekLGdz6CLaRw9BNPInnlv1J3DxWWBk/fE8OLiVML0SXfB2PXj+TJ19/ngn3XitxTSCeZt9UzRd1FqKaetl0TcKSbC4eYCAbDeEkZXA4IJ6acIKirIM56OcmaC3myDRGKDo51f99swbpkEbKt1WeSqlQJCIe2IJNWNPQa6KkvKKcYdRB389lwS1hNPRQY0NCukR9aAWBLiu2Csta4b36/wUu/l9+p5k9uq3w3P5fPrh6vbdi8RZSoTk4pTS67mLGXB56+A5eevlZLjr/gdXrkYLWBggECPxnBIRrlItzrUglUftyJWGybO2CorCLb62AVWm/Sgjdis+sSrglZllcn1LC2jaEyGl4Eg5TUwNNafqttzE3jJvMNX+5kWdmv0haPDlyNhelBs+iaMjmLAiIF01MZuWrmlYjWKi/Vw5PUbdAvqJ7XPZe6KoegWAg5MsNeYTzLjHHUEbX+lgDm2y4OXU14vHQSGfTvP726yrkqs0SS5bHoI0GqHLKriNWJJ8PPpnLF0sWYkQs9UwK9mpkUSUcQ7BXr3foq1WKe0XesdyEcmNUsIuY3pWVVdXlLDewMpYEw+o465iZGy655fElqSpydq2MRyUtKGfIktgvKv9YRQ8pbbDMEIMHD+bggw9m8vnn09La+p27i/dlZVzK7yUkTMLzbIeGeJKRI0eq2ONr/3w9+UwaLxFVhp/gAkfGSyWXUjwsEha01WaDqI8lMEsepaLNSx+/p5KzV9Ul7bAKDjOuuJxX/v0aDzz2iNJaV4ePFZnoQpxXVYt+3H0CAv3jcKt8StzZQqDFFSNnziJOMUOyLkq2XUIhGv+rbw8+HCAQIND5EKiSm2+3TIihkCHne/btKoFWvKnyvpXEJ34wQNIukWAyfHGiilNEBXGULf2ujuVp1LS5Ks48ZzqUdJtwbQIt52B4JkWJE68SaE85dFdcKwhqh9cirqMUO1xFIFUGDjEJ2RBbkykEWk4cFRYocfXqBUtZe7xMm3Knq2QCsaiVdGX9FAtpSKzF4iezQqogTsa1VRiNJ5ZQCXKtXNWCPvJPoapVAr0iof4HI/ffvVERAnWpVnx9KQJdueSAUSHQ1bevINAdkhtFFrI6voyKcIgilJUxpwiHirFbdZfvuHilklKaiobDtKVSSmf929fKJdCSaxIqx0sXhUyXQ79a21qVZ0GPytj5Ft6rDpJOdSenHParYrercyJcCVeSkB2xkmclxngVnjfEfm4vb6Nnnz4sa25SSYUyT1SWR0Cg1wQLdHVFFrepjtPeRqyxTrnfcqUc9V1qaW8LJnCnWkmCxgQI/BcIdCQq/7+v6UiW/9P7OpK7/6JJ/6ePCvFX5F0+JWG94oqXhLiSray58vpaej2FsEZGt8nmW8AvYZoRLEkIRkJmDGUZNSRTtXIY+E+NqLE1MpavPLjlhFiJIy7zYUWsVQKbhPS4KjnRKOo46QKaIQnPHuGIWc7zsDSK4aiKvRV3uGQHSziZIu0SSyfxsjVxFYMtz1El84qAfk/8vUSerNJLQpwqhnGVqF0h+d9IsK0S6A4NW3HQ6iAJKV6EqlVOcFVfJ56RyjMJuTYllncVXmHLolgsqiI+6XSaeDyucl2+fa20VkmCp1juHY+wjBXXU8o0kWiUnMio5XPqDCGJ48HV4UBfObiL0k952onKWHmCSOiH4646c6+Es9RaUXTTIJ2R/B2pDOsEBFqm9JoRwvFNAi2hnYYh6hyiCCIbU4hSBzdnMJEDBAIEVm8EFIGuWHNWMKLqI3WI+Zbimd+wzlZ+VyVzKpKzkki5KhGReHNXYjRFA8LTJAdOWXUlh07FhYZ1ehRrSXl5CiFJ0PLAyal467BjSHkpHEmeUuGo5c12RUjK9+SK1uUsMmFXqTl4FalRCTEQAi0SX66pi1YSmigy5B3CnklUjyglkbDkFAhN0hz0kEazqEDI/cQK7XqqCpzEx2uRiIpDlJCOsJJbK2Mv1qyK+trXEFcJxEpjcj+w97QqmawIqqlIjaqObHXgVNnw19+pDlmVdBPl3RDLvaUjgk9y5SXPSUJcPYiWOTrZCJir2PKqDl+iDBUSxSNd1Tjo6An4gSj94LfJEUkdBpXzRPIHDJV0aNu2SvgTqTlJqvwhB9kffNPV+I3qoNXxErJS6S8ZU6KIIjkpWkVFZ1U8qu841ETiKsla+ku8FkKiJYSjY+J5EMKxKnrjZ7tHxTXpizKAqWKJTBGvL9roIckarqRq/mztC24cIBAgsLIQkI1bJehI0q4jdFJTG7hsQCKlpDbukEkoL0VHyq5RKfwgP6I7vcIl/zMRaNOTwhlChE1Cblk2TDR3JRHHi5u0+1m6ZepxakKknHZcKZ0sWbC6EOiywpEjSa3Ksls2eVaJne+VY3nlmUOmqUhUT7uBxU4b1ITwTBdXpPmE9EjOWsjCUXKRNqZYVc2oSgaSnCApg+z5Rdx8u5K2Eit03hApxZBSPpBV1zBMpTCkiJoQAtclquQVpdJfmUCviKUUJQ1fU4mn8laxVtqiUCHJQvLCT3xpfl5Z+0JWRFn9pc2SGysyowVJzhYFEEPItY+naeWk9UrYi1iW5UfJ64ngQcSksV1T7U7VaMq6b+aKdDeStGczpOslYfTr+PSf+NHU10tbpExzsWJ1FiWIssb7N6+VFbKk+kwUV5USRlmCUM01Uboxy9rPgre8Flxl/eLqVT7El9cjIbFqQlgWuiirfMdd89OhJ82QxMpcJqPWTF8S+WSNrMT0qzsrvfmfrg0r45uDGOgfg2LVR1j1hcrSVtZ2q/yplnilpBBcAQIBAr8MBGR/URZoOSCLlF9l4xZpM9mkSpIJZxrUuCa5bA7DNFScrhUJKz3kjhZR4Z+rOhbXckvkxJKrhQnZOpv2WY9xw0fz5+uu4a1FH9IatbnvnL/w4ZJ5XHbrdbQ6KYiJVJYoBZTXNylDLQS6WlBA2Io8h0iLyWFC5BFlU+7erTuXnnQxJ51/Ok2ZJSJsgxm3cDJp4macEga2CLUnIuiFrCom4UWTqsiPKDQUWpagNSSUNJXW1opvigxIBzP3irjgrxM2YyKeUrE+C7FUlnIhze0ZpVgQjcZVoRqpBJjNZsukS2TRRFHmJyRbBgVs0RGW/zSDWCRGIV/Ek3huK4oVCpPLtCiJPyseI59uQ6urVbrcYl2ukmgZcTnfYfwBwxi85WCOPmsEmXiYTTbchKuGj+OySy/l0UXvYRZWXTJYmY59T6jM90z5jt6KlbEiyHxUZLkyFqrhScqs9dOfi1bGI6yS76jitKKfOnjLqg1QMoY/A2bVW3b0zn1dM0AUcVYJRD/6JgGB/jHQVcmymqWSyVEuMrCCQCtLiBkQ6B+DbfCZAIFOioAQLdcQy7NOBBOvYKvYz7AUKSnm0etrlD51o1nD6WNP56mn/8mLs16kR69eLG5eriyi1Y3i5yDQMdcmHQqDHsYqhNix/xZccOqZXDJ1Ek9+/Art9Q7vXPES7y/+jOHnjKE9Igl+BUTAVUIvytbdCoEui3GoSxE80bctlYhHomTT7eyxxx5MPGgiuw3dG6NbhLZis2iJEjI0dFvHdjXMmnqijoabzrP+ev048tCh1DXU09rexs2338iCpfOkqeRSLehW3df4VRx/HdU2pA2iqCdkSiolqqQ6eZ8tIXU6cT2Emy8ool+U6nrxOK5d9hQK4ZeY6p/qEumukGYqnd+wEaaQydO9Sw/23WMffrXpIJxCiaX5Rdz32AN88PFc0UdV+spKU6QS36wwFvWSSJwbDjhZVUo76IpzaMq0MnijzfjLqElMPH8i9za9j+l+N/74p3o2+d7vjTX/nhtW47RXRluka+W+HRUbquOhXIn4O0I4K+O2q+V3dEx6/k6yb4VMr2oCrQ4+P2DKrcwx81N0XkCgfwyq1Ypson4uYRpKBb1CoiUZRBFoEd8OQjh+DLzBZwIEOiMCQqDNRBRXFHayRXYYvA2NjY08/dyz5N0SejKmipds1KMvV199NX+64Xqe+ddzKlY3K+UDfmYCXVMq0BqJghHHyofYfcDWXDBqLH+6bDr3f/g0y2qzfHbBa8xpWcDxE06mNWJTlBCMmIRwKME1paihLH5VAl2JKw5JeEe+QCIWVxUG99xzTyYfcAG7H7Mv7bE8OSk9HNNUoRizJMUkwngYDIx25+Rdj2DIkD+Qac8pbe+cCL/GNSZNn8SLb81S+STLQ+VwhRUKJ5WkRBknqnCMV3ZVq9jnavuUebRcgjrm6azXozebb7Y5f//X48pt7RQKZfe/hNt1UO9Y2WNPKjcKgTYdg7BnsE6PtTjr1HH0qetBQ6yekujMdnO46NrpPPTPfyhFBDcW+lpMoyJBJqTQ0WLcd9hZDBo0iO0mHMcyr8BWvdfn7pMv4OJLL+ZPS97AdFet51MVB/oBZGhluuO/QaCr91asrHzQCAj016P4axWYihpHhwH+c1nqvzchu0OybLWJAYFe2atRZ/g+KQcuJFoRaCl2ISRaCHRlJVEE+nvEYDtD24M2BAgECPwoBHzfI1ITV/JLcTPCeWPHs/nmm3PQYYdgxqNkcciU8lhpWxVmKkgVUNMoV1KLR79Wo6hIAK/qEI5kqUBLtEygI9kwv91gC2aMGcdlF07iwU+fZ3n3EkvPf53ZX85h1IXjaLJyFBMersQpS6GODhboFRK7FWksP1/EkoI9Esrh+fxh3yGcvOOpHD7+BBaXFuMlHGxbVD08omacYkEnnKznzINGst82e/DCCy/y17vvoiXbzq9324H+W/Xn4Wcf4bVXnoNkmLhtlstui32igwVaCIBVIdBSqGTFIaUqyVV0CNtQr1ns/dvdGTFiBHucdJQqb+5KKWcpNV5T85PGQksxFSlZrmUdBm64KacOO5lfbbg5j9x+H/fffTcb9tqAUdNO5NIbL+OpWc+TNj2chKW0sNVVlotW4Ry+Wce9e5/MRhttxO7XnsWiTAs7bboV9xxzNhOnTuSG7FwMwXkVXqucQFf02GU8KE/Dtwm01JSpHKhWIQyd9lZy6KwS5ar6jwo/qxx+peGqD1dWkPoPQEKFw3XwYq34SAcS3bF9P+Arf5a3BBboHwN7x1ih/3iEW4Wj8cc8Q/CZAIGfAQFledCk4punykTbpiQBlclZNFZLImfgLUtj+uthGxkiWh4nWqA5WcKrc1g/sgW3H34Re509VhHWSF2UnguXMrdnG0Qk9tNGSkY1luqpb7X4pAY2suso5BfxVaNY9iyksGAXu1FVqUwZ7WwsSVClJJ+7bThdIuR6xWDhl/ROuTQWQhTMCJlImCW5FA3hIom11sObX+Km46bSf6ONGXneWD6PpZmTm0ujVLsq1WG2LyfWYLGs1AxrN0JLmP6Laym5zZRqa2gqNRFOiGaATqq9QCJai9eap1uklmgxRN6zKYbiZJKLyYq+vOnhC6ES9QsrAimbLlYXUkuX0zOxgaoomAsVKYTSaAkPs+BSG2og3Vaie8/1+PKrpfTS0nQvrc38xs9wahx+3bA900+9imNPO4a3jBexWhppmvYP/rboJc6aeQGpGhst5dOYrYNQPaVsO11NkSxroyXWTnsPqbISpa41TrclDiHfpE0vYOhJDjnoQA74n53ZfdLxpDWplFYgVCqpEtJ+TQ2WHafncoPn//oIz/3jn0y+9VKWNEj1RJ+IqaGl8xTTWbrVNZLNFIhHN2VeeA6N6RQZU6zRSbxUmE1LDbzbsJQuxWbaIz0J22HifgQz5+OEHZrNFBHDpF+4N7tsvANjjx7DYacdS1ttiY/cheTSGTSjlho/Rp1rYeZaCLs5WuMGy4wiJJPobVnWifUg25plienTmOhKz4JBNr0Mz7BZbsIGsVqaUktZ3MPC1WzCTpG4XaIlLuJ/MWraYnTP1jDpzPFst92WTL9hGjOfugu9Sy3Fkk60dyOFVAq9pgvFz5fT10lKPViyEU2pbWQK7fiWKKAs5+5DbyK2xQYcfPbvVUn0PTbagYvHXMNhM87hjcVP4GrW14mHleRDmWGKcJbzLMsqMCsp1/CHhs6utB2xcsP/H+GrFC38GVa4znfLb/fPin74j7/46Z9hlY+Zn+iRAgL9EwEbfG2AQIDAdxEoJ3lphDwXw3dU9TjCFlqugK9HMZuKHLf3wQzbfRixOpOo5vDQY3dz6YM38VXS4/gt9+fi3cfy93dns8FmA1ive3f0RU2Me/xiHnjrKZWT0NVPcMzgvTh8r6Nojofo3tiNeW+/xtRnbmHWh++xTvd1uW/KTGbOvIP6Qb3Zp18/YnThqbde5dybLsJKWAzadADDd9qbQV3Xx6yr46Mli3n4xWf5+1M3M/naG9micRBrLdBIJJIsdVIs7FLiby/fxd+vu5LfDzqYieNGc/SII/iy2MSyQoqt++3ItAPPYON11ubTwhI+WvoxM66dzqJsmnCshgduvIOrz59Bv7792Pt3+9KjRy9eeuXfnHT1SLJ+Adfy8aTUeUjK0hcJu2FiRYu9dtyTUTsdSu/Gnix2W3nwg+e485E7aF3URE+SnHDgsWw1aDt613dncX07i15czqUvX8jsj/7NXoMOYNrIyzls1GG8Y82iLt2H+TP+wd2LXuGU6yaSM9rpY8c5Z59T2GrwzjR2qcfKF3j9w9mMvnI8CxulRK/FRq1xzhl6Eltvsy0Zz6PdtrEXtmA1WuwxeRg5q4jm5gk5jpL29JIJQqUaBhu9uWf6zSz9YhGX/e06nvlqNrmYQyndRiIcVzHDXRu7ccU11zH9/JuY1fQi8aavyIcsYokeXDBuBtYX7Zx4w1gaQ2n699uJ3Qb/ln5d+7Jxn37YEYe9h/2ByZPOY4/+O2Etg1jeIhvzaKsv8O+mDzhv6oXklhU4cPf9OHKfg+nbWEOqbQFfpls4/86beGfO+/SI1vO3S27gyYee4sNCGycecTxrFS0eevhe+m23CbEBfalbXuQfTz3GxGduxasQ6ETRpjnhoLkWkdYoew3cjQvPm8S9D97Fn+/+E0v0FrRkgnxOypnrGK5OTUFj83U35/DfH8xWA7cgWZdkXtNCHnz2cWbedwftsWbuPfxWQpv35eAJvydUKLL3Jv/DpBGXc8glZ/PmosdwjYhyiIqHQ8VOV4zYkgdatdiq33dyhYNg/QwQ6OwIBAS6s/dQ0L4AgV8QAtXYN9N1MX23bBWTkFpXxy8Z7D5wRy4cdRZ+S4GPP/6A3vFa+m42gKlXTGHmnJc4eeu9mbLrSFrWaWDuV1+wdO5cBm65LfFkkd+MOoRMrp0DN9mJs0eeSeu8pXxhuLQ3NbPr5hszW1vEkSefxKZrD+Cv46/GN8M8v+xdHrjiEo47dDTJHl05bcKZdFm7K0p1NncAACAASURBVFMmnkN3K86cV9+hVPLYatsdeP/TuRw54zgG7rInv91gJ3aN96dPz948+eYs3nYW8vKXr/DO808zefdJ7PaHnTj7wvF8uOBDaro0cN35N9DVr+etd2dTv04Xeq/bh6dfeI7zZl5LXWMjj118I+nFzUS7d+XDeZ+j6Qab1a/FiJnjmf3BmziGgy8EWiz3nkjQhdm854ZcNukSQm0uCz74AKshRu+t+nPuBZP4/I33GH3Ycey2w84UsgU+W7qMbNJjx7V25YhrD2bWu89zwK+HMvn46Rw84iDeDr9Er9KGvDPpPh5tfpMTLxmLnvAZu/cRjN75aD75qonPvphLl2QNAzZal8dnP895f78Rie99bNJ19IjW8tnSRXze0kSfXn3Ytm4d3m6dz54XjMCOSV8X0EslpfNailhgx1k/E2PGSZPYcdB2LCm1kW7wyZLly88/596772X2m29T260bk6dfgrfM47QpJ1LILMLxdHb49S5MPmc6//j7o1zxl0s4bth+HLTXcXgtDu0LW6kxYoS7x9jvlIPY+TfbM7DrJgzqtimD+m3BSx+/zketc5k173Wef/5ltt5gay4cP5XC8jSLFnyEo6XZdK31WZjQOHrYiWzQqy8zz5vB2/9+l57bbaEi9nq2a0S6xJivt/LSV5+yy1oDSKfa2PWCYdheTlmgE8USzYkSet6nZ3Q9LjlzOrU1NZx02ghStJKyUnhCckP16AWHOlFGSfbh4rMvINanD3Pe+5BQe4oBG27CEjvF/qeeQKYuxQNH/gX69+bACXsRtW3+OGh3xh0zjUOmn8Wbix6nZIbLyYdVAl1JqFPJlZVc92py4i9oaQkeJUBglSMQEOhVDnlwwwCBNRcBXytrKZtSPawSp+jYDuFILUZe4/bpN7K23sBvxu5HTA8zqMs6jD/1TLJRgz9MHMWB/bblmmNP5+JZD3LtI3/FL+XYeeBvuOWoMzjzpqv4+IO5XDZqvHJ7j7n2YuaHCuyaWJfrzxjHw1+8zOQZl9C3fi2emP43nn/7bfabPpy+ms7Jo89m4/U25JTThvOvB59gadtyzpx6Hm9+9C59rG78/Ybb+GTuHIbePJo2z6CXtRanbXcwQ/beh2PHjWaO0cwSbzFWPs1lO07jj2MP449HDWHp0vmcMvR49vrNEC699XYenfUY8YjOqceexB/2/CObDP09NQ1deGLsJazdqzeXPnonU2++BtsusuSOfzHq0Uu5+9EH0EwPIxHBEY3gTIEaP8FFp01i18G/Ycj4ocwvtOJnHercCN1zIdZK1POX++7kr888xKnTz8WN+xzefw8mHDqFbccOxmjQ2HfQQZx12CQOPekQ3rBeYh2/P59MeYL7F7/CsdNOJtI7zoNX3czrT77BGdddhbZePf+z07acMfR4Hjz/Om5/9mH22va3zDjuVE45ezzvtMwnZ0msb5GnLryJpV5WEWi3RshcAc8ugmXiWCZmqCu187L0NXpwzIFHseuQPUgZNoVihi6JJLbnc9E1V/HErBfY/cD9OePQE3nqvlu4+uGb0NMO0yZdTL8NNufQMcPpWrSZcedlfLIkzbQJ02iav4Sdt9mRo8eeyIFjD4VMG/XRtfnNettw8lGjGXrOSFJ6G7n0AkI1XfnTtOtJ6kmmnjuZOfPfZvtdt+HBUVO47/3XmDB5Mr3qGnn4qltVOfMXF33B2DNO4c7xlxPrnuSgc4bzhZNh+rGnsOnG/Rly5enk7DThkk3CLtFc42DaOo16L+64/u888MhD3HTHzdhxGzeUBsmnKUXoUVMLXyzltnMuY8vNBjPstquZ9cJL9M/4XHTeVN5bOo8pD8+kmYU8fNTt2P26cfDEfYkVCxw4+Pecevj5HDLjHN5e9Dh2OKIItLIyVyzQEtKg4k47SM6ttJCKNXc5C558DUcgINBr+AAIHj9AYFUioAi06SLV+iT5S4p6+JqJ7lrUkOCRG+7m3/c+w+iXphJzYzS26Yw78UwG/Hpb9jhrBHv26ce1w8aw43nHsaxlEaau4/gh3r3wfiZ/OIvHH3iU2dNu5uFH7qfYN8Gm6/alqVcDs2bewl0vP0zO8xjYZ2PumXQ9I84/lyeX/xuNPPU91qOvF4OWLPddfgPX3Hkblz73gFKjNNscZt31KO88/Txjbj6dQiJBTSnBqK3/yLATTuSIU4bxavpTnGieGB7X7D+TrvtuynGjDye36Aue+tMdpJfl2f/SiWTrffhyHqN3P5ZjBx/I/jdPJh6N8MIJU8gbJXaZfBJzc0swoxGaL7iTI/5xHc+8+ByFQhoHR8mvRV2d/t3X5YpxF/H4HQ9y/QvXkxEww0mKpTCWE2PoHkMYd/Jwjj7hEL5Y9DHtpTaO2/lEzjzoXAaOHEApbrP3Zgcw8egLGDrmcGYbs1hXG8CLU5/g3o+f5YJbLqJ371ruGXshL978KF23HUhi3e7ohs0VN17Pswu+Il8ocPyeQzh2zyEcOvEUPs4vhZAUZwgz84DRrNdjffacOhy3VkdzMjjFAqFEjILEFDg19G2Pk3Vtima5BHfMN+gRjbFlnwGMHDOGT5ctYdxFF7CslOGOS//EwJzJLheNYvOG3kyffCEvvP0mI264iEFpnxMuPZdB3fqRWtBCalErTz72D1745DWW1bSTdjL0oCu7broj40aO44Rp43hn7ss0NiQIZzXuvuEeXn/hDQwzzMZb96c92s5Ddz/A3155inbPoXtdI3fPuJ7F8xdz4vRJKnZ4+rDTqauJM+rsU2mLaYzcaT8O2Hdfdp06kkwxRdgpEbNLtNaU6JLRWafLRlx75W1MueRiZr39CmlaIOoQdkNY7Sb5Op9eeoLXbnmIV19/h/1uPA9KHv0WwY1XXM3c9qUMv3EKiWILjx5zB9l16jlk0hCiuTyH/HofRh98LodfMZH3ljxBXqQKKwli1QIs307IUnmJP0A5Y1WuDcG9AgRWNwQCAr269VjQ3gCB1RiB7yPQmhkmVDKJaTU8eN2dPH3LA0x45wri1FDb5DFt3IU09F2XIRNPZp++m3Lp8cPZffIJtORTZNpaidV04f3pD3P27Cf5x/2P8PrFM3Eocfdbz/DZB+/w17deo1smw+JQK7plKgJ929mXM/qSC3i2+d9gFsHW6EaS3nodj1x6C5OuuZKbPngBTJ9YyeLui69j4ey3OevhqbR4DlYpwfG/2pMRw4czeuI4XkvPI19aStjXueoPN9J1n0049pQj8bMtPH3FTL76dCmHXD2VYq2LkUlx9OAhjN9nDL+ZeDwbrr02jx9zDg+8/CSn3X8Vyxss/FyO1NR7OOG523ns6X9Q0Ep4mocpxUoIscevdmDCcacz/NDjmB9fQCbikivpKoHPKEUZfuBQjjroDwwfdTSffDmHaH2I32+8D2cdOontz9waJ+aw78ADGfWH0znx7ON5w59Fv8hAnpr8CH9//0mm3zaDQZuvzy3HjyO20OGxD9/mkXf+xRvvvYwfsmgKxfEMjVFDDuawXX7HkDOG0aS1U6wxYFmKW46bwDpd12W3ySdgdI3g5dswRPXC0HBjEUJukt4tFs3xdtoTRVXtUEs79CnGqEu5jB07lvUGDmDfYw7Drotw4G/24+ohIxn30G3suNGmDBiwIceMP4k3/MVstMTDrm9k6w025lfrb0qvZA/22XNvzrphEre9eh9eFJL5CNuttzVTzpzC0ZPG8NmCD4gaLslimPv+fC9mKcxHcz7hiTef4bHZT2C4HqmkRcZz6FLXhQevuoWnnnqKqbdfj2VaXD7qLLp1aeCYU4fhdK3lgA22Zsyxw9n7ijNZuGQBoYIkhEb5ym+lT7tPn+QGXH3FrVx74595/IV/kNUyhOIaVk5n0179YWAjn738Oi/f+ABPPP08x91/ldKG27I5ytmnnU6m1uTEGybjt33FEyf8XRHo/c/bl5p8jmG7D+XkQybyu3NH8eHyp/H0MH5JKhxqmJEITj4PUmZbVdIoi1bIX79T4nk1XleCpgcI/BwIBAT650A9uGeAwBqKwPeGcBRKhGN11GhxHrjuTlreXcDI2ybStqSZXTbcglEnjOSzdBPDZ5zDPhtsx2VHjGbvi07n09JyNMPniN/+gfN/ewjn/e1GZs16kccuu4UnX53FtIdmkqoJsUG6ll5ehsMmDGP2e+8y59V3uWPClYyZMYkHm94i6WVoD0eJtpbYpuuG/GXSlTzz0qucc9fNNLl5NqnrzpQTxtAYCrPdZUPJxEMYBZPjttydk08azTmXXshDc15B9NKiJY2bdr2YX+2/LceecjRfLJjDbdOvYaOem3DkmWNxIx7Z1HLOPP1sErU9OPzs0eyy+ZZccugJjP/TJTyx/ENyho2JyeKL7mTC8/dw+3134YQ87EKWUCKOVvTYev2BXH3uJdxx3Uxue+0+ZQWtjdXSTU8SXZJn8Hobc8qEM5hy8xXc9cyDuD2TjNjs95yx3wSO+vNhvDP/bQ7a5khO3X88x5x6FG+FX6KvvikfXf8qk++/gsvvvYbuA3pz+4TpPHDTg1z5xEMUGkHTbTbq1Y9bjzybcVdeRI+GWm6dej3Hn3gkL837iCavyDpde3LHyImk6iLsMflECqECRjFDNBwmLJZ116FnbV+uPeZsLv/75bz45RtKpk1zY9S2uaxj1jDjkotoc7KMOX88S/LNdI+twwNn3UjP9fpj2xmeffM5xsw4HXPdBtbL1RFyknxcXELIDZHQY0yeMAlj3RhDxx8Mug3tJlv1344Lzp7G5JsuZ9a/HlQx4/aCNh6982nmzJ7LVZddTU7LUYwX2bo9zO9POo6vmpYx+6VXuPy0CTz99NPMeOxvNESTnLn/UWy9245sc8Q+FGMme/QeyDWTL2Hsk7fy8GMPYNo2cduhrd4j2dzOhvWbcN0FN/DxR59w619nsjizkOX5pey5/e+ZOGYi72c/54LTz+S56//Oh29+yCHXTcUtePTN5hl33GnU9uvNgRecxvLoMmad+jhLG0PsN2kItak0px14EicMOYNtTz6CTzMvEmqHLt26ki0UyNt5YrVJssXCCikzkcOTK7BAr6GLcPDYKw2BgECvNCiDLwoQCBD43xD43iRCV4R8I0SJcNSeBzFu6AjSHyzBcXL0CEfJFdsZNuVMZmtt7N97S/487DLeyy8jW8wTdz3W33hTZn/yHMdfdx7Lly3jT6dOZr/Bu9L87hcsa6xDr08SWvIVdf+zLqeeN4Hl85Zw8xkXc9alF3HfghfpZZZYjk5CT1BfsJg2agI7b78bbyyYhxYNkXQ0+tY1sGzhl+xz9Sjm2Wks1+KITXfitFNO5dQpE3jmqw/wLIdYxuH6Q6az8cB1GHHGcNr1HLU9u3Hr9NuxljosW7YIq3uMdI3OZXfN5KVnnmX7dTbm0kmTOfnqC3n2vVfxIhYxV+ep8Zfx+KL3ueJPV0JNiHypoHSlnWyeqG1x7fmXs/1m25B/4wtEprkYdmncZkPOueh8Fs/5jFsvvhoj49D85TJ0K0phoyRd0r24Z+HfmHTZuRy8wzGcd/SF7HfsfnwQfpkNEoO5Y/RV3D9vFlfedwO6UeQvY6awY+1A5rVkWJZeRpd4hPq6OA19urLn2SNYnkpz95kzaAzFWZbL0EKJWLKWzeI9eHP5p/xu6ghKEUcRaCmpjabjRSOs27U/D593HZ8u+pzbH7qLfz7/L+KxOn63/c7ssf1v2Hjzjbjytmt56MV/0GoVCbe4HLjdIVx42HjaozanXX4Wz334NFrM59RREzi43++Zt2ge9eEkfsZhvd7r8Lm7kN+N3ptY1wRms8sWfTZnxsTpnHPZVGa98y9yWp5YKcr5p0xhrx32YtkXS/D8IkuzC9ms7wb4G/Vk4rSpfPL+HG6dMoO/3vFXrnv6AdyizdkHH8tvh/yOPU4aSsot8Ovoutxw8RXcuuB1LptxIeFQiITj0RzOEgq5GAt1Jhx7DkP3P5SmpYtY3PYlBdOm33r9aV2YZcZdV/DOa6+oWO+Dd/8jHy74CkszqbWh21o9mJ9aytHnnsJcawFPnHg3qT5JDpm4D3Wuxwm7H8Fhu4zgj9POYEHhFXrlY5w27kzuefA+3vzoQ+L1SZrSKRUDXdUBlnkaxED/b6tV8PsAgf8/AgGBDkZIgECAwCpDoCxjp1dk7ErYom9shaBgo2lhGkpRRvzhCA7Y7nCitTrLPp/LrXfeyIOf/gtn7UYGWxvy0MgbebuUJdpYh2kXKb75Pqc+MZ3Zi9/FTFj01Os4ZKu9GbrPcbTENLyCRuGrT/jzG/fzzxefoUf3tZk5/lLOvuRCnl/6OolCilQ0ipVxCZtJNqhdh+GHDmPwVttTsAu0LV7Mws8+Y6utfsWwq8bz6pdzMQo+f9zg1yqE4+xLpjI79RWunSbmWRy/5zD22vnXnHn+6XzWuoBiQ4zdt/oD5/zmSNbr0YNP7KXc8M87ueOf91BnhxgQb+TS669l2KXn895nc3DzReKOyf2Tr+Spj2fzt/vvZGm2BS1iKgbkOR7RksXGXddn/92HsOcmu1CbSLLEaeHGZ+/iny88TrEtyyG77Md+u/2RtbutQ0tzO28teZO1SuuTH9TGcWOOYZ8tDmLM/qdx0oRTeJ1nWVvflJcvvocpT9zEnx+fiRay2bJ2PYbvMJRBO+yGETPR8lnmvDubp1/7J3+dNxvbcxlET8496mQ26D+AomXRlM8y7605rL1RLw647DRyxWZMt6gS2jy7RCkex2ozuOigMfxx59+hC7OLRWnXfEqOi+vZ3P/PB/jzg7ey3G3DjzmE2116NW7OnAse5t73nuGky8dSqEkT8m269/8Vk7Yazqa7bIPdXlR9sHj+Qs65fhLvFz/C14vEilG2XndLzh5xJpMum8p7iz+g1W6msW4twu1hjtxnKL/bbjca62oo+G188tUCbn3tKV599SViuslNl1zDM889w+X33qKKxRyw7S4cP/wEDhh+NM1OngGFeq44bxr3t33MTTdfr0Jwag2TlqQDWpp4qQfd25Pst9Pv2H/ffYjVWbTrWV59/V0eeuBJ/v3VbPR4iHWMJCMPH8GOA7ahJhynpb2V1z58iy12/DUXXH0Jzy34Fw8eeycf+inOuPpYLNtmzB+Hc9BOJ7L7+BNo0t5hh/qNmXLxNG7662089uw/sTWXnMRtVKo3qjo0lWp9q2ziBzcKEPgFIhAQ6F9gpwaPFCDQWRFQ1XY1HUMVUikTaLWxlxzC8SSRnIaetvHoKkZpStlmzIRGKmpDDWzVeyduPuZC9ht7Ol9ll+FaHutnPeY0Lsd3W8HSoODTxexGuMlhUdcEyeUePaIGn9jz0bo3oLUX6Go20pxpo9Toobem0LomcW0f8kAWEiItVtSor01SKubJ5zJYlslypwWjZxec5SkaiyGSiSSLcs24XWspYiPhvPmcQYOl0VZqwayPkPfy4NbTc7lFBJdswqRdy1DoEcWa30LXUohMVCdlllSxDFMLESmirI9+jUnOK5LzS/ghHccr4RdsQkaMaNHEzdvErO54ZogWuw2tXkJnC4Q8nVJLgXCknpKjE012IZJaTNiOk6pvxhVpueURumtrs7SwhPYey7BSdfTP1/JFqA27HuykgbE0T0MhSVaP4oZ8jJJNxC/hOWlaGg2IR7GWa9TmHOqtLiwtpHD0MBHLos7S+Sz/JfRuQM+14+ULGOi4kQh1fg3xpjzb9diMA/YYQqyxgWzYYM78edwpB4ZCE3bMx01o2GaRxPICe+wzlMnbHMX42y7h+fmvkbaaMfMuTn0N634VZYnlEw1FCfsmpXwRO+GRjsqY8EmadTiLM9RHGmjKLMeJe3hxDYoaoVKCsB0i6lhETQ3Xz5IzNNoSvipRrSpGthcJh8PkLBsME6u9RNwK05bP4EdDNKR8eoTq+bKrQXt7G2HDIOK4pKQMYqIES6AL3Qk7PjVGmEIpS0bPYfsGpp6gvcHGyafBiBDNG6zlJSgUC9iWQVspoxRYMDSyoVbWb+3NMsMnU9dEtGhjpXR6RvrxkdtGuFuaxGJbjaO8YxNKxknZeQhL5dxK8LMsDhWZu866TgTtChBYHRAICPTq0EtBGwME1jAEHFFz8DSleWy6OqZnEnVMBqw/gIsmTOHscRN4Y/F75OOlNQyZNfNx+y6JcdHll1G3wVoMGXoAXkwn7xdBc1SZcflxpGSIFgQmrJkjJHjqAIFVj0BAoFc95sEdAwQCBP4XBL5DoF0piBxh+19ty6kjT2H0iFHMKywiJ5bp4PrFI3D4+nsyevzpXHPXLTz4zGOkCmmI6krsWLwZAYH+xQ+B4AEDBDodAgGB7nRdEjQoQCBAwBGhaE9DFwt05SfsWwzefEvOGzeB0045jQ+XfULBCizQa8JoOX2349l57905dNjRpAtprC5JCl5hBYEWEu2qotWBBXpNGA/BMwYIdAYEAgLdGXohaEOAQIDANxBwdU9RIU1ItC9EGryiz6D+mzP8+BOZNm0anzctQI+bAXJrAAJHbD+Egb/eilMnjCNWX0PeyaNLaXNFmaW8uVTZE5mJgECvAcMheMQAgU6BQECgO0U3BI0IEAgQ6IiAJ4zZ15RagCYE2tcwNR3f9ohaEXL5AnrMxCawQK8JIyeRD6GHDVW50JeC1JaJqwpTy/jw1Y8fEOg1YSgEzxgg0GkQCAh0p+mKoCEBAgECVQR8rUygxb4oJFouVY5YSFLlT1f3kcIswfXLR8BydDyR8JPu14QsV4bHiqANqQ5SHi/BFSAQIBAgsCoQCAj0qkA5uEeAQIDAj0agTJG/SZS/pkkBYfrRwK5WH/zuKFCHqeAKEAgQCBD4mRAICPTPBHxw2wCBAIH/jECVGilLo7ytHMshFZ/Lhmk8lWCoi1BvcP3iEVBJpb5eHgYrhoP+DWnjXzwIwQMGCAQIdCoEAgLdqbojaEyAQICAIGD4khomIRpCoKWgRcVtL7HRVQLtGuieKC8E1y8dAUcKkni6nJtUPLzExZfJtF7xTXSsEvJLRyN4vgCBAIHOgEBAoDtDLwRtCBAIEAgQCBAIEAgQCBAIEFhtEAgI9GrTVUFDAwQCBAIEAgQCBAIEAgQCBDoDAgGB7gy9ELQhQCBAIEAgQCBAIEAgQCBAYLVBICDQq01XBQ0NEAgQCBAIEAgQCBAIEAgQ6AwIBAS6M/RC0IYAgQCBAIEAgQCBAIEAgQCB1QaBgECvNl0VNDRAIEAgQCBAIEAgQCBAIECgMyAQEOjO0AtBGwIEAgQCBAIEAgQCBAIEAgRWGwQCAr3adFXQ0ACBAIEAgQCBAIEAgQCBAIHOgEBAoDtDLwRtCBAIEAgQCBAIEAgQCBAIEFhtEAgI9GrTVUFDAwQCBAIEAgQCBAIEAgQCBDoDAgGB7gy9ELQhQCBAIEAgQCBAIEAgQCBAYLVBICDQq01XBQ0NEAgQCBAIEAgQCBAIEAgQ6AwIBAS6M/RC0IYAgQCBAIEAgQCBAIEAgQCB1QaBgECvNl0VNDRAIEAgQCBAIEAgQCBAIECgMyAQEOjO0AtBGwIEAgQCBAIEAgQCBAIEAgRWGwQCAr3adFXQ0ACBAIEAgQCBAIEAgQCBAIHOgEBAoDtDLwRtCBAIEAgQCBAIEAgQCBAIEFhtEAgI9GrTVUFDAwQCBAIEAgQCBAIEAgQCBDoDAgGB7gy9ELQhQCBAIEAgQCBAIEAgQCBAYLVBYI0h0D4+ruECOvjGtzrIB80DPEzX/Jk6T9rgqzZU2wLy78qPF1/57ao889f3lHtRub/cWq/cU6v8Xf4t+FVe98KAAZoDml3+Uy7B1zfBDwEm6JmV3/bgG1cOAqrfvG/2r/rm8nwoj0kfvMjKud+a8C16QSZRBVOtPGeqmFbnnJojMj9+yZc8e3VN+9af1dd965ePgxoPlbV1RXfL+KiukTI+ZG/qhJeR/XptUOt+x72zskao/fTbe+pP+Swe6PZ3MZX2qbbIvOrEmP4AaMLFLriGjaN+CqCX1DqtuRFCjoXhhvA1F8eUsRVcPxcCaxCBBrc6x/2Om1p1YS93gfmzrWNVAl0dCrI4VS619v4ExF5t5t9zv+8djVUS0IFYe1Z5oZLv+V4CLW02QM/9XOM7uO//ioBbIcnyxg6HoxUHueoY/AnG3//attX0DdWDpCLRHdaaFQdWmUPy+qokHT8nlrI+dLx/x7Wtcij/OZv3U9+7Y79/417V+VY9aPzUDfkR3y9EVRHnb41l+arq/qHG8jc6+Efc6P/ykQ7Gpm9/TLW10t7vHFr+L/f4ed9regau5uLqHp7ugl7hKb6O4RoYnowdDfkjuH4+BNYsAq0JCagu3tUJ39EyoGP6FSvqKuuTjiS22qYOm65qngbaymL2Vat25XvVc1YXwMr91YIoL1ex6WAJV7+ovK4saDKDZYMUIlZpo7IEVKwVYhHQi6sMzeBGAQIBAp0FgW+vtdW1prLrq3Wm6uXoLG3+KdrxbZbTcT2tECN1mFqVJPSneM5V+Z3fxrQ61qrYyr9X40O/nsXTdDxloBIvb+Ww7Ttovovuu2jKixV4BlflqPv2vdYgAq3hK9dOhex1RELxQRmgOjriGlqVlxDPqkWquih0tExUyezKalc1RKSjtbF8mv0Oke4YQlINL1F7YNV1Jy5ImeCVRevbFomq5WKlkf9V2S9ryL2Uy7NiAVP9Vz2ofWsMrrCqriG4/DePKa756tz5hvVRNryqdaw6D/+bG3Xyz6ox03FtkfZ+e23rcPDu5I/zo5unxkP18FD9lqrRQTByK2EsndCcqIwkHdd3WSPk39VxXDkE/WhwfsQHv+GR7WgIq8wpNe4EUwkxXD0v12zHlwOAGjvSB/IjXgAJ5bDREAKtoysvcHD9XAisdgRa0zQ8z8P3fXRdxzAMHMdBXv++S97jyu91E10P43olfLeAHiovVr7noxsmvic/Opq2qq2l30+gPcVjNAzTxHVcdGPlWMZ9Sv1kAAAAIABJREFUv3qA0NE1E99H/RhGCKdUtSCDpusKY03zMUzB2EbXNdTnZfLK39Whv4yjaZo4pSKaYajXBXf5vLxf0765MZS/V75Lfu+rz0qf/phLvqc6JtSfpRKauRpbHn4MCP/FZ3yv3F+hsInrFvE8G92oxBKuiG2UQ9I354X0m8y9ar95rowJmT+BFU0jgueV0IUv+w6e76i5U455lbFZ9dqsnDn9n7q/2hfSV57joP/AeSGfkzVTN/7LEJNvEWhZZ7RKbLgm4CBruY2m3NNfX7Ie2MXi12uQIGYYuK6rxpxaNzxP/X71uCqHCGVsqOw7vuxhsl66+L6NacZxnTIO8ozlPasTPJ8XrRhMJM9F9ippt4uG7L1hPM/H89zK3iB/99Ta/1NffsnFCMl+LvuI7Dey7lQOYyonpwTS9tX0cq0ivi0PJjkCJkhulvwzbOC5BWW00mQ+VC3Tq+lzrspmyxqo9qjKPiVcAcP4r/as1Y5AC+CubVPf2EjLokUKACMS+Q4ITrEIrkwojXhdHdmWVtAiaJZGTW2YfKGdUipFomt3ZX22ixpOSRbq0qrs04pFvBoVUV54nJJDLF6jFqJMKoUZllPmjyOY334Yz5cFDrXQeY5f3qQKRTQrTCgcIRqNqgNJKBRSG1WxWMQuFvCyGYhF1euy98nrmnyXEPxMFgyLaDJJIZUi3tBAZvkyqLTbDMW+0YxwOEw2myUWjeJ6HsWmJoy6uh+1Ybj5vLKHmNLuXI767t1pb29fxX24+t5O1yMkEgkymTbCYR10l3w+X0kE/X/svQeUVPW67ftbuXInuglNFAOCGdxizglQzJhAEckKJkSQJElAEDGgKGZBMaCoqAQToiAKKiJBcu7cXblqxTv+C/e5Z59z39v7+tz7HO+7i9Gjx+hRVK216h/mN+f85vqtGVQwIdLfNquITd7M5fCSSbTiYjRdxzT/KJXkz3s//TP3Aqga5MQ9jQR84CHA3781jfmFiShk/3kAWlUUcg0NSKEQWBYlTZrQ0NDwd29sQUEBtQcOoIbDh9aIfN6fW7/r+A+KlADmgUAQ07QJhULE43EMQ8ey/rY4sy1RfCj+WuSfg1gj4nFRpftruhwIYAQCWGID/DMcnkkkWky8IY2uH7omyzQxgjKaDpadwYybeAIM+VWGRCAa9dfh//LDjR3qb+EQ8+lh4TgWqmZg12eRIlE8sXEKAkSQWoaBqmm/mxD5R65XkDKKGAq2BJZErLjUH0uy/Nuc+j8AQNvZFIXNWxCvaQAlQNAI4dguebE2i/kRjeCZGRTRXPh/j3/oDgQCAR9PYZr+uvhXEkj8599L/Pz5ALRgL30U7fiT1AiHfbbCR4X/7pBs2xejxULsmiahgkIyqSySbOO5STzJJlZYQKI2gaQZSF4QXQtjOf9qBvqvJ/0/GyM8M4sWDqJKhxjodF0cjNg/NEj+kRcJ1sBnkxGMjoSqymRSCVRd85kdRTlUpQkgLz7fsh2CwRC5dA7Xk3zpSDApsmQiY+PKKpoexrY8f9NL1lYRKo6RTScJBA0s828ZYcFWCiBu53L+dyg2aDGYf88hmSaeriOAdCAWw0ynkfT/K2v9o/cyYETIplJEC0IkEhVI2iEmGZGO4Gq/Scv6f2KgxRy0TZNAOOyDG+k3kPV7F6J/9Hz/FK9zdRw7Q6woRDJVixFUDoE9ISmLNBNfFv9fWMn+wIvzslnkUAgx1wSYFsWNov391A87m/UJh6zYaHQdxbLwjN8rhf/nFA5ZMGeS54NDQ9Mxnd+Y+X+/dv+2bpuZDJIAY4I5EoqHGJfiGjzPL7xFEfdnODyqcbISxU1a0VBZjx4u8FUIy0zjuhmfZHTyEoon+9crVDxRRIi197/88AF0/lABLX7LJl7ORtY0sXsgS2JMS3iO6yt/h5RIAbb/mUqU2HPqUOUQulJILmnjKtohCOCz5CJZ6M/NQAfDRSRrDqKHNXTN8/dK2xbSbhSXGK4poQRlJP5+UfxfPob+m5yA71xwXZ/scdKC9FNwf2OgBVkpfv53lfA/HYD25UjTJBiNYuXz6LpOTlQU/2HC+guu2KYkARBVcokkuqg6yKKpNqaXwc3D5Vddyu6dB9n04zY8NYJ1yJfwLzz+Q8SVZBIMKLRs3Yw2bVryyaKlxMrCJOr+mGYBWRZsu2AQFL+KN80kiuTgSjaaopAXEr7A8rKE43oEtACOJ5goD9lnknVcR/ItH56T8Ek1yRXsvbjPIax0mnBxlHw+ha5KmKIg8aJ/cz99CdZxCAjQJdgYsUn/TtlPEd+7GBO/ff9igvxzF+9/4dD4F3yULKuQzyKsdMccexjBsMJ336/B/4OIKRRAGvHzt02ssiRh5XKogQABwT7ncjj/1E3zX3Az/qCPCGkBsk4GyTW5uNs51Oyv5LsN3x66nyKO8t/i635f0fiPnKa/LiaTGMEglm0TCIXI5f5+5JVYK/OZjA/egoEApi0sKIcsV/9W6v9mvfr75/Eb0/7vpHXXzHLm+adTU1PNpo0bkYmC958ZbsHYizH2VzuDUK0EaBbMrW/fU9XfzRr9/fP+Y19xwilFxKIlrPx8HZ4ooFwD1xP2JwtFE9dpoRLAkVS/WBDroSB+/j9baP6Iy/ABdPZQkpKURVIsLrzoXA4cqOKnbzeghaJgK75f96/gw7fv/RGf/f/wHpGIwZkXtOeH1T9RWRVHkYvwnEP71f9MhPpzA2g3lyMQEfaUNB2PP4Y2rcpxpQremLcWSW+E5xWgaCquV/9PvNP/h731b+qOuCrfOirLWMJ6+Nva9nvInz8dgPY9zY6Dk8vRqHFjCgoL2bNnz3+asEXhsM9EppNJMqkUpU0aU115AIU8bTuU47gpdmyrZf2P37Bm7U8M6nsP+focSlHpv3bU/HUz9Stn4d3KY5tJHpo8kp49b+DE4zpiYWEm/5jzkiTBEHhoumBAUkQKDMJRBU1X8UyHWCOVHZv3+wx1m6PKSdRZyKpCNm3S0JDD9iNuDSQ0WrQppnr/LtLJNFKgwGfwiwoKqKo+4KeZNGpeSt3eg9ja3wJosTGKBdaxLFq0akWioYFEKvW7NkQvk6FVu3a+baO2ttb/7v4VHrx/7SD5532ak0oRKoySyTXw6hvPUVIU4bIrr/JZpUMAWjCm/5nRF8xm0DAQTGfzo45iz5Yt2P8Aw/nPu5L/Pu/sCf+w5mCnkyxb9TH7D+ykT58B+JlTbuRQcfJv2dC//7wFIyvUAjGfzP9gZyiNRFCjUSr27fOBZyga/YcAtFhbBVgVrHWrVq2o2LkTR9f/bW7+tW9BgCXxWvs3JfB/eRWCcfdtKmJds/EkCyeT4otVS9hfsZOe1w0AKYIs/63FS6hTAuz7/S2JBK3btyefy1G9fz+2LPv2Dd8S8yc5FrwzglbNj+HUMy9C94rJxjO4WgzdUDGzcfSQQvPmbak6UEmqoQE9EvGvTBQu/+WHGK9y+jcAnSMQkvl6+ad89PlyHrx7vH+Ohx99IjUHqmmorSVUVPT/Pib+gAtq1aaMD5ZN547+4/l8yTeUNj6c2pqk6Bj6DUD/9lyCP3F2vayaGHqC++69mcEDu1NdsYnCcAntjhtIJqsjeSU46EhK9g+4o///eAtfoBCgOZGgadu2vionrD9/tYmJ32LN+d8B0v/tAbTnhnG1Gjw5i+SEkUVFnFAwghL3DruEPv3bc9pZ46iqSBNQW5KuDtOo0S98tPpGdPl0zj1nAvF8Gs9OE7Za0PmyQh6ZfS6vzGrFEzNH8PmXj5Dlcy4/ax15JY2rVCJJhXjmIXtIPtWAogVRAjammUZyClEsCSefItREIpN0UGQbV3ORzCaQj6JoESzjB4JOIXkzSajEIJu0sW0HTS9Ftg2cbI5ISCWXqiVY6JDI6Hhqc/ASaFaU2+9QGXb/VLp07cW2XTVYosoXFtX8SbjSr75XVVEKcLJNIPrjIYIwWYoU1FEFOI7XECwuwMylkf6aOSvsF4qClc+hyAaFsSoen305F592EXkrhia3wHRUbrrtVkoKWzF51unE9BboCiSSB9i6Kc+gIVPYu6M5TqiK5UvHsPqrHxj7wEcQMPBCDTipVkimRHnLLCtWPsPsZ4YxbZaQS2pR7KJDUqAdgJSGEcuweedjLH8/zG39RiJFBDqvRTfSmAmxgzQhFGpNuqESrcTAsoWPXXQ9uihSHCnfjPbHa7z5xtOsXLOSAb3ewgtvwkkfjaw1+PYSvznUCeGZCqFQHjWcJ1Fdha6HiAVC1MQrCRU1ImvV4poXgLwPKZDHy9QjF9ej5hthOTV4iSiBwnJyuXoChdXkG0DT22Fld2JEhCfcRlIiKGozLP0XcCKQShEMtPaZJuQDOFIMO2P4eEIO/SZvC/kTA8/KoYZykIlie3VoanMUCrD1tThmDOxGaFJnLO0LFLkGO69wdOuT2LFtLXlDMEQBCB4OcSHteSjOBqzsyRD5DiMMuUSYgNISN9sWlDpMbx1yMIdOK1SzMV4avvj6Jiob4lzRYxaOUeuzZZIbQBHSl7jvbhRJbvBtCJ4t/g4jJ17Jbbd14ZZrXuDL1T+hqRqO00C05KBvi8wny8jlFQKFFvm0gixHcMnjCflHSK0ilkn8UwwMI0ou6+LZKpKY89kywlHBhMdRQ/tJZcFQisjUhilp2ZiG2i14uoKbaoYaBEfejKIGceMqekEjcvEa/z4raQWidYc4dBd0NUYuE0RSxYYbR1Jt3GwRiMZiJ4VeYGBm8v51irkjSTm/uViSHHSpFdlsBsVIYuez6IINslQC4SjpZIXfZ6Fq9Xj5YvRollffGEnjFjbnnzIFL3ckSmAvpl0HqoytGGBmwGyNUaD6fsZs8gCSqqF4ReiBPOm0RSgQQnEyeHIKzzWIyMeQ1TbhGgaypSMbLpl0A1bOQ8qXEQjU8fWapwnrJ9DxuO5Ykouj7UBu6Eig/DsSezRipe2I1+2jUcsSavfUQGEKVYsh241R7TjnXNCEeXOH8vDsj5n7bC2Ed4MQk/ISku2hK5Zvw7CE1zqbxvKJDQGWPX+KKp6LYyTxrGZgy8jCHlZzkKBUzvrdo1n6WY47ht+GppeQb/DAiBNQCzFTUZTwIdAv5zRCsXIenTWJC89pxNln3kFDfR15z8TKetiiEAnV+/NJlY7H0begWE39e5dPbkNqnMBrKAenDFWvx/Fq0Iwcbq7RIVCopPBEVJhr+OuDESz6rXnRxaABSSkjm03h6R6S4aA6wtaWxdDCqHYJOTeBq9cgprcRKCNfD8GojkPGb6gWaw92CSu+6oZrns7FXQfgOCZeUMKuT2HEWqPZJo2b5Pl4xVwWvfclI+6fjSMeliEHsNNBlEZVOF4W1w6gSS0JYZJVdiH6y8iXgiJgYxI9auEkZTSvGDNagVV3JIbWxPeXe+omPMtFoYU/lj2pHkk0pQcLsOMawbBHPr2HQLgxmWoIlB1GLncQindCXSeQvkfTQ8ieREmBwaKPx/DZ51/z4PA30QIeK1Y8x75d++nTezKJrI0ciGBlCyFQi5fLogfDOMljILYOJ9mSgCtj2xUUlJgkkhahYGPiCY+CZkHiuyQCjTTyVhWKlsKJu+jBI7BNFT0QJ5uv4rgTC1i+eDQD+77NJ59sISfHkf1EVQMrrfrz1tBzvi1TDehk83lcx8ZTpEM9nK6Jl0n51sGQkSOZsAgXNibjJfHM9njVNRS1kEjEkzhOI6RYPYplg+Jg6AbpeAo9KIq4FJKc8fcXN1eKEkkdip3LS3j5FGrgVOTYV+SrC9EKFKyksLpF8eRKZEqRrQB2rhIjEsU2FZxcCCligHGQYK4dmvEza1Y9Q0gu4sEHX2TNtu/Ysm0fnlSK5GRRFBtdz2NlG+Fkj8E1doJXiCTWVLcaT69Etw/DlnYie8cR0ouJJw+C2BsNMWfKMXN7IFQDXggpIx7W1gTJttAj+3y8Ewq3IhVPguGAXu+LkVLyFDwrCvr3SMGEWMKRrVJkgrj6LrxcOZ4q7CWHLKK4Nh4JXCuHFCxCyodxRNNneA8kOyDLeVx1G1gahlyAZAvrmYUhtSKVS6OHHVz1AFbeRVWORFPDZPkSyWoEuoUUVHCtDCRyyPoJBMLbyNSmMIwSNEUlm6xD15riaCk0NYKs5nj3g6dJ5vdz2+1DSFUciZULEyjegpXKoiql5HNizziIJMXwHJNYsUuiIkTIkMnlGwhqxdimgRyJkctX/KEViKQ2KfvDSmfPjeLqlXhiwXOiyE4hUjZMQLO44MJGvPDK9cx4cSOTR7yK7pZRILfhxl7FjJrehHjqGLpdOptft+9F1jzU2hijn7qCS270uOKUndQc/JaPPhmBEl3BeR1XI8VUVC1NLhVBUyKY6SyRggjpfA7PFZuejSyVoKs6Xi5Jnjia0hRZS2JRjeq0xEoUYIRKscOfoWbFQm2SyyRRYxEcR7BFEZyMTchwkFyLG67sxNARvbmoe2+Stc1J5eOE7ab0HpRg9IPPcPa5N7D7gEk2VYRaGMeuPppA2R4cK4OVM1C8DkjBH3GyRaiG5UucYgIJ8J9LJFACwt/9P+VXwRzqwjeeibNg3nCOP1Zh++Zt/PRDLcd06MTpp13MtT1vo6ysnBlPnMlrT6/FNh2OOrox5511BUtXv8PgPktIyAdY880kVixbz/1DP8HWZdxwLU7yCCTT47DD03y75hnmvzGeIcOrQa1AMUtByqA6ETSpDKQ9XN//MPasa8XytWtwyfh2ApEIofqyYKHvr7ZJ4Qrg7ZigC8lXAOhalFxrHGUv/e+8lNWrf2Lz2jLynpDKW4KawLPyqHrIX+A0wuRzVXhqnFBY57SOR/P4Y6O4+oYb2b+thAb2QvJ45EZxXCuJ6kk+ACATQg7E8VIt8ZwwasBFDu/CzSl41hHY7g4UycQIRLGtELLamlz0C5RMMyQvg5csQTfEczD3YEmiozqGIhl4svA4Kr6vXAAALaSjBXIgJq5s+aDZsWPIsQ3IdhG2FUGzz8XUlmJE6zAo5LMlr/H4Y0/w6juLcYwWeFmRgqEguSmCkpBcTyTtfYERFJJVAE883SpbgBZMgZLEyheiksFzgxQqjXlr0enUxl2uv+UdLEMsqgEkx0B1HVzRXCvmnlILThBNKsDMWHQ6I8yJp5Xw/otJKhvqfRtQONzA+s2vMXnqg8x57FdUvQRTrcG1QyhqAU6+DtUQSRWiGALtr6kLnkdQk8nkHaRQDre+mHBYJVrQwLKv5vDU01N4+fmfcXMtMNM1GI0McukMqtoGRarCNeqwEi6BSDtyDQn0QpEeU42aPhxH3YURkbCzwh8pzqOUnABHRgOKkse1Sw7ZkYRcLeVQPRXLjSD5f8z6wENESCl2GZJq4nqOn/iiGTqe8K6iYubwrQ+qWoHmtcbyali4eAzFTeOcc/w0yB+Ba+xCM7LkbBnHVTAKQtjJUtx8Deg2gYBDLmcTEoAsWYEXCKN4EBSL/ntT+XXrDzw8YhMpdRNKOIQjCjUnLToRSNam0L3WyOzkht6nI9llzH95FbZtESg7wKlH3MTDLzal7/Xvs3FDAle1yOfqUPSmyKFqZCuKoQWIGDGKi7NcfnU5y5ftZduWcqSCDchOFDdXjJT1iMSSPjDRjSBpyybrOOT8ht5DPSoCQHtSAsdqhBLQ8MRmrOnEnBDL1/Ti9TcCPP7mBOK/BtCDhTjaVnRLNDC3AL0aJyERLGpMOp7j3EuPoH17nZef+pm8mQZdRHipaMEy0vmNGAVg7u+AUrID8m2wkwXoxQLcr0HJNkNXmpFJ7kENeUiKSA/SfEbV31MQaUEGuh4ll8wiPNrBiIqXieNSiqeKZmobS837zVuq4fnNcyGtOa7iYKr1vhonCuNQqBQrU4Eadn0LWzAoCuYw36zqRvXBTlx+1TBcOYcUFd99HrcuSiSoo2n7uab3OWz4qYLvVjXgZW20SJiw1oLa3HcEdAnHC2AlSokFISVvRg2FMONNkcXktutwvQO+DSRAOZnQdlSrHU4yKFASSniLnzSVbyhFD2hYTjWynsUL67h1ojAPoerbME2ZQKyQdFxHUSXscD0kmyMZG1FsnaAaoSis8cFno3lt3nJmTlmOEfG4rNtxOJbJkg/34SgyGSuJobcmZ/+KGjSx0ypB50SswtW4DS0J49Ksjc17789hwMDb+e67JA5lmOmDaNGmvg1QJLO4kkMoFMTMWQjlVBTdwtZyWOsiPl82mKF3vMvij38ig5ibYrzpGMFS8mkLVTXRRIKUESCbM3FEwpRIF/ITX/JoioMqS9w75FIuPa8jl103nUS+HpeTCVs5cuZ2ZE1HkcvJett9m4gR1Mmn834xIiyQyDksO4HkGuiUY0kHcPUAbsZFL/Cwao/Ai6xCU9rgWIdAvmsphwCfk0JzVVQvipO3cRSJYFQlmUoj0p/DUhMu7JbjmcfHcM8dM/jw/d3YhTJ528MwysnW7kMPHbKzIgUx8+V4wSqfQHDiDsFChbyzFz3VHju0F8Vu7YNS20mghm0scc+yxciagWxU+USGndWQaIoqqUjGTlTxXdZFD3n2tRxmfhuaGDPZNjgZFTlcBW6SQFQnWy+jB8LYUiVO+jCCRS7ZeC3BAhmzIYCi5zGlWlQ9gmqWkDNDEN6PlG0BSjWakkal2C9gVV189zZKtvTQXm/kyLhVfliEF2+OTQi59HvIt8LN1oMqLGZ5lBBoqeMw5bVoBhx3ZCeen/skvXp1Y9M6Bzdgo3oxLClOj17nU117gC+++han/mhkqQhb+wbDk/GcJiAXYunbcJ0mh3rupBrkfDNkR6z5teRzQlELIQeLsd34f2MA7YVx1Ro88UhRsVlYUYJKKZhxIrG9rPtpGnuSzbiw8x3YyQBBKcprC67l9PNN6lIt6XLhFHbuS+C6GrG8yitL+2EW7OD6034CczsbfnmGbQfncct1a6lPxXEkhXCwJZpcRLwuhWeZGFEF2ciTzzcgy2E/kSIQC/nxPXa8GY5Wi8duQpHmONliHCuCG/4GJVdIuCBKxjGRLAfRcoesoroCJKYIGhYDep7B0OG3cl7X29n6i4KqB/HihTw8syVXX3kXXbr15edfUsh2B5Si3Vg1TYk0q8FMpUANY6WaI4f2oTrt0CObyGZNH5DkE2mKylrQEE/7rK147Keg33RNNDg5PPHE3Zx7blt2bNhN/74j2F8BJ53ciDuGDuKxGfPp1KklYx/qRrczZ7Fra4JgNM4V15zHxGlX0637HL7bvI7N659g6fvruPfODzBVCSdQDdmjUCWHli3rWfnNM7zz9kzuuH/f3wBozCCxYAvi9T8QaWXiVTYjFaxGlkJghlDdGNFQmPrEflwt4U8OI6L7vsG8WeD7phW5FjXXCi2yH0nLkoqrePWtCTQR4FbG00TqgYuP0YQVIa9ghGW0gEk0pnNSh2LmvjCMG2+6n68/DSMFGigoO5HKA+vRBRvoRHzWQlcCJOv3gdMKIygYHcFsb0UyIsh2K2xpB6onQKuGognGqjFO0RfIqRYYYRcnFUWWckQKaknkXDRNvO+haEU3m0EOhv0GzXw+Tj4r/HxwfMcmbN2cI5cKoMQOoCqCEdWxqjtQcOQu0tlKIrbGt+tn8tZryxk/7l1ctzFmSEFVcqjkkeMallSEG9pJWJDhtTLBcAzbMTGtDAEjhll3FFJsC5CjSbAZy5Zdzecr9zL0vtVYRvw3AK2jujaumv13ADqAl9UpLC6hPr7et7Dq2RYECiRy8SqaHxHg/U8m8e23nzD8zi/I5QTIqkUORAXWQw4JKd9D9sKoou8g1YAe07HMJJKbIVIaIJUyCSktsDP1NGqS55sfXmXN959y01XPgluMHjHIJRPokUIsUygA+1Bi4KVUNKk9Vi6Pp9XR8WzYs+ooJD1BdcNOv4EtGCjBkyJkMjnUYBrHbfDZK9nJHrIp501kV8bTi30biyceBCSyVyULKS8AsmCfiwiGCslaB1HdHKYIqSk8iky2Cj1Yj+G2xPbq+WrNHPLSBi45Yypevhxb3ud/x2ZexQlG8PICtIXRA6LRL4FuOFgJC08LEg0HyeQyyJ5FWWmIefNHoMsm13V9Db1JLXUpGckV/s8MSihEorIeyWmOY28iXJonUyc2g3I8x8NT93H2X07jzcXn0KfPR3z1RSVpkUTkuMhSMxSlmkCoNXq4Hq82hKK76KEaFApJZFtC5GfIe4SVwwlIEZTAHuoaRL9DMcmsSzKVIpcTFPWhVHEBoBU7RaC0NfHqnchBEdXmodZBdd1kRjyY5NmFT2JVN8F1DJToBt/iIuaUaaUoDB9OMiGeHyFi7tb6/ZdK7hgcVzR9Z9BEP4YbJu9sQYu4uPEOmPqvyM5RyLlyHDVBqHQ1br6UfF3WHy9ioNpJC7dAnKRILxA/Qv9QcONJIk3LwDPJ1tZQVNAI0zFI1GcxYkUIsUAwwXaqkki4hGStjaobWLk0WqQM1wmiyA6qniabryEU0cgkk75KuP7H/nyzopABd8zEU0zcoIOD7RMsUU3GdnYK6gBVbYJZGwJDwlCzuNkoRlEcT0oiS0G8bAusbB2ED/rjPlFVhCYH0SISVnrDIcW0LkqgfC/5qhhasJRsNo8RO4iTc0AtRyFMzqpFDeSx7BTFkfY07MlTWF7nM+q2Ixo0wzheCZJkEg0XkUr/QkSNka5O0bR5E775bjbTZizghdlrfTAm2wewnQCxUEeq6vf6JAWSKD72ompZX/VRcq0wI1shXYJixjnmeIPly+bz4rznGTv2Q3LpIEZZCKshjh6MkUvLKFIQy2lAFXuA5vnMpJ2P0L5dWxa9exMjR73MggXf+S0vSkEJliXj5T0C4QB2PukrKXlZQRfrDqpPBAlgLnlZCotkf2+f9nBPzjurA2ecOYlaJ47b0AysJJKWRjMU8kkDrYmHVaciawGKChtTX1tH0NDJpGsPedj9eMoIlrhuT0WSA2ihOnT3GDLy99jgoCp0AAAgAElEQVSZQoxQzh9nZk7DTZdDYBvBkI2UbY6uB8hZDdh6pf+8FNk9jHz1DkY/fBx9brmc0ztNJJ81iLsupuzipQrRlRxBQyMTTyAJlS1sYAczGG4AMxHBzuYJlSbJ7W+JY9QRjhaCmsMWUiMO+bxDRBTpQvF0TJRwPYpqYieLCBhR0ulfkdQginMYTtZFMkwIV+Gm0ughoRaGSVXWoUSL8JCRVBnPTuGZOYxge7INW4mUO6SqTcLBw8lkamjWLk3lDgtFbomZExbbBhRJx9X24eV1vHQTIsUaqeR2Is0dzKoYegg/6EErFj3NAfLVUWSjFDe4ETvb1P+ufWQlZTHNOgz7GFx9g8DUnPKX43jrzSfp0/8qvl5eSzKtYWYC6DEX005RWArZHOQryomVNiaRWUdRJEBDtYEeKMIxKvHyrcBVkAMVqGZzgppKKvWLr2S7UgBPLiLv/LFJKH8sA+2FcNU6PPE8eCcMtgBYUXCSKPJ+Zs/pwRldr+fKix9k23f70HSL738ZTTCSoTh8PGddcjebN2WxkkFaFZksWT+Sd5asZ8yA1cRCe1m2fCr7KpYz9K73uHXQMK64qDMr1/7IxJGPU10pmtuCeE4NR3dszpixd1FQGCCfsZn/ynu8u2AlbqoT7U8o5IW3etHruuHoRgn3DJlMiyNreGTiOyz+6FOCBc3INiQJlBSRq95DtBzGjLuFC849HsPaTOsWhfy07yBR/UoWL1/KtGHPM3Zyc669chjHd7ydcy84j9sGd8d0Knlmxo988t4HREoKyWWymLksQ8eeTc9rBhGUFL785nvGj51J1UEbLViIJwVwRPKIlMUVrCcuhSGdz1c+RsWeCq7tNgXH1bHVLDk35Q/YfF0L7n/gcIbdOZCTOkzi4L4GmjX1iDau4KOV9zHy3vW89cGHbFo/l+Uffs89Q97BVFQcowbJFNJhmtZtEixZMovnn53OuOmiSvwrA51GssN4DQolLRyefbMLj47Yyzc/f4+TVXx21tBcistqub738Vxx9ZVMn/oeS9/fS2Gjluyv2+kDaNUH0K1p2z7NnOcnc/kV/ajb05YTz/aYPmkgXS8cxilnlDN48CAaN25M3z53UXGwngEDb+HWm6/Fcn+lTXOXLXu2UGB0ZdXGz7mlywvIxbbPuA4c1J/bel6MLcmsWPMBE0a+R6JGIhqN8MyrQ/nm6zW8MOcjxk+9lYs6X8zyT7/hnrseJmQcyxvLbuPugc9SVOgw8t7JtGgV4833pjNt8iJGPnQvRx3Vnr6978QIiigdmzFj7ycUCTDsnhGcfHKM514aS9/eE+h2SX8uuKg136z9hSlTnmTvD6Vc2qs5Eyf2JpPfR7uWZVRVVlCbLKYu04JBA8exf2c1NFTTr89l3DykK46XZvPPNbw453PWrtxBqCCAUbQH04beNw6i+41H+Tm0Sxau5pprHb74VOPBcT9g6UkfPIrCQPVMXDX57wC0gUoMO5lm8uwbMaK1DO/7GY2aJnlv0dtU1/3IqR0j2Pk6qqs7UROXuW3w9WzbXIckmk9lE12O+myAsDbpmoPlpGhSrjD03h78pXM7ps58k19/qGXBay+SsbbQ4Widhuw+9u8uQ5IO5+Zbb6DyQAoznuWmvldyW/+LBQfLm6+sZ97T3+IoKqFYLZ+uGMLLc78klczTt/8AXFPjoQmz+GTR94QjHcgkBWtahxSoJhS1GD1mKJdf1I1+945k1aotCAVMzJ9DgCvPKSe2pUfPTswc/z1VFVkaH1bFA2OuY9rk5zi45QiMWD0L3r6H52au46OPl/LBkilUJj/lwfve59ab+nHTtV34/OtvGDXuUaorbELREnK5CpqWB5k5cyrRUMxXkd5Z+DaL3viaNse35eXnH6W+ZjMntFPYfvBH5Mw1ZKXdjJ78Aj+urcITjb8BHTOVJ1UXpLikmpffvJOZUz7k08XbuXVAH3r1P5ViNUXjNu+ye+epqN6JrN+wlQED7yagHkUoBrl6AykmIaVMOnUuZcyEyxnYZw57drZHbvSlX5RHFZWmjUq4rEcXLu5yJa/Mf4d5Ly0g42o4/jM2fCcqsuehOXFsI8D0J8U6VkAm8zOPPzifV1+9ivGjmvLkiy8SNRqjKRb97z2RLl0uIl4d49Fpz7NimSgcC3x1b8yME6iuyzF7yjoyyd1MmH4fqqow6oHJTJ1+Hxdf2JEP3lvPuFnjIXs4mE3IZ3bQ9cZG9O17Pa3Kj+SHH37k8UfeZvMvGXJhEXMp/OiKT0h6dpaiohD1+yv4y9lHMnDw9XQ++nS+XruW6dPn8uuGveixCC+/Pp1Zj8xg987tzHhkKpFIY95661Nem/suwUgJ6dwuggUmkyYP54STOvjWrUemT+HZx2/hhbkHmDRlIWgOjmHhZFOoUnOkTD3HnRThrgeHM2nCy2xeXUnLdoXMfWEEo4fNorZ+G6+8MJs9+w5wy/UPcOe9/el7+w0sW/klkye8QfXeJMGIwhvvTWb+/Cf44M0feeOdB8mmg4weNYVTOp/OLf26sGP/jzwx81PWfbGHUGORkFSFEjS57847ubzbBcj6Pt5duIzn5iwlmxW2NQ0vtJvSQIiHZ/Tk2MPPpK4yx/z5rzBq4vVMmPAub7xywLcpPTdnEm/OW8TSxfvIeQfRC/fTtsXx3D/8Bjp0aMTu3T8xc/I8vtq6h65nXc7jkx/A1X6icYnDgboD1Ne1Ip5qyWXXXiEwHp6d594HbuesczoRjoT46ou1PPPkW1RVxpE8nZatSvjss7H0vn2aMLRw6lmX8OjUl7HMMHbCprBZEMes4LFZ9/Dcc2+x9sed2K5ImNKQ8nmijYMsWvgU0YhCcWwfjYI2u2sOp0bK8PniSibe+wDz3r6fxYuX8t67vzBp1gMcfcRR/PLDXiZNnOEzszXV1ZxxemfuvmsIrVo24vsfvmDuCx/yw5rdNG5exouvD2PGw2+ycee3jB42kfbHlTFt6qMsmvc9RuRI7GwCjypaH65TUhZlzNgHULUIV3Trz8VXnsHQATdwePPNxEIeP21IUhi5mhUbNnBn/xE0a9KB+uqdtDuiOffcfSftjjucPQcSPPvSFL77TCd+wKJtu8bMevFc7ug9g44XNKXfgJ7IToyJ457iy49/RjICRItc4skMJ5/UmQH3diFSqDP4tmkk4gq5ZA2yHkVxDkfyDBQ1Ryb1Ez2uvIk+/bsTKpTZsH4fs2e/zc8/VoBSyEmntKRnn/OYNm4iqXQNqbSJFgBDjTBv/qs8MHIIyfoU+3Y2cELH9owZeyttDmvO1r1fMfWhj9i4pjHZfIpIcQNpcz+nn3ouw8dcRFmjZrz70bM88djX2BmNjiecz+13ncTDo5ezb181rpvjsKMaM3HKYEbc8Tynn1tEz1tPp7iwhNJSl0RiK/GaJmzeGeHuwQ+Tyh5k9rNTef/991m+ZBX5lGjKrOGMC1tz9+C+NC09ilWrNjD98Qns31rkq9ePzumP5rRg8sSJ3NDzXC6/6gTWr9/CPcMfJ2v9cQlpPtn9R1o4BPUg2GdH5B16OooUwk1aSFiEog2ccFJr3njnEW7rOZW1q/Zy4ok689/uz7tv/cD1Pa5lxPhpvDh7B4bUgvsGncitI4/itDNmUrk5SkCv5Ie1j1Mb/4VAsAWhsmPQNfFajfETX+DVF1biWDJnXdyChycPorRRMxS9kqxZg+1KPPrwUl59qooTO5ey4OOLWLDgCy49twcRox1SYAe/btS54soh5HJN8IR7LW/hieo/Vsed93WnV89LOawwQ96uxNNibNvTlnXff8eYQU8w/cm2dO86lDfeXs3VPW5DCnyD7WbYvaUZl190v28H0QMWU2b2ofvlZaTtDKF8c5RAGWvX7qFXz/tJpQownQi2YuEocTwlT8iw+ODNybRq2YxuXUdTvTtAyhZZpFWoQnYyLTy3JaOHnMyQO7ty6ilDSSSTnNflaCY8fDvp/BbOOOF1ghGJVaueYvmST7nv7jewlACOJpJNmhIJV9LhOI8P3p3N1InTeWRODWgHfrNwpFG9CG42yEWXHs3c18/jxq5L+Hb1ZlTd5OZel9K3z4WUtTiAbtSTyhbz+ZI8g/o9jSw1ImPs95llTa72LRw33daBhyYOpMvl17Lxm6Zc3utwnnjkPJ6a9TF9b78LQ9WRjCSbtmzkskvG0bXbOYwbfy+NCoVHbj+ykWT/wWIO1u7jhsvm40oHeOa5RzjnzDPI5dbgKCliEfj2W5fevUYRT9r8umsutdW1hNXD+GnTQvbv20fvHgPpdPKNVB+Q2Fb5GPt2FdKkmcfrr3zICSe1pKAsyVVdFjJj1r20bnU4XS64nWQ6g6zKrP9lMfFELWd2vokrryph7uNjOZDQKAqfQNbbhiJFWbHmEwbf/AGnnF3MxGn9adpEQjY9VBdq8x4Hq0q4+Zb7qdhZw/133c6Q28/CjGRRNQGWw1TvKOe6qx5m9zaPNkcnmTKrCxeeexy1VgOesCVlWxEILGXGtG08MnMrllHrZ0ELP6uwebgCRPoWjmpwBFsbRnJdPlrxEJ66m+5nPUekKMF7C1+iVUsVNbwFx63DrLuEXXtzXN/7ZqqrEmhSxPeXBUISlhmncVmYfn2vpkvXs2jSRFin8nhejqdfWcHcJxax8K1XadlGPCF0K7KRJVHXlqrqKN2734Rp1TJu1GCuv/kyzLyHrjuYdpapD33AG/MWE4x6fPz1AArCewjq7ciZIrlBIZuRuPGG0WzfJPs+tgfG9KXree1pVl50SGZ14LGnX2f6zHewvWJE0tqhx9Rb3Hj1cUx/7Fpu6r6E71Ztp//wUu67tyvPvvg204Y3cELnCK8v6E3/m97kq6++ZeWql6lMf4zktODEDqeRsyt83/Qzs9/jmac/ompPjkuuL2HC2BGUlhWCXYQmSQSNGgYNeoqNuxqYO2cChzWHnPMjIc2kZv/ZZJSD3HHX02zYmAXFxHNzaFqAdLXCMcdLvP3hEKZNWszcOV9zWfcu3PtAd9qUaDjh2ahOT6r2l7J9x0F6XDeAYLA1RtDETBdCVEOxEnTv3oaHHjqXiy+YybYNJ+HFljJ40Pnceu2FlDYpJuUVouslLFy0gvGTn6S21udQ/YhLYTkR46bzsRrPvbAQL5oiEBLy+DZCyQJCBavpeU2SL9f+wBFHGYwddyWdT2tNPh/yfauumeK668bz4/e7KSoJ8dFnQ9mydzf9bn4Lx83y+vwhFJeFObA7zXmnneEz/CGlhF4DZ7H8492EAkEmPNKdLhedgmqkkNxm4BwkmwgxbuI7vPrhd+CIvoIosmcS1HPITpyHJg3mhmsu8G1mjlpBoRpiZ2WaUzrd6Tc9r904jY0bfqJN8xMobxbw1a1c0qDLRfeyd1+So44r4IW5wyhqXIbnKRhKgLxTQUgymTj+R55+dgVSwMNScr5FRFNboJPmlM4xXn7nKfr0uY81q6o5sWOUea/cyqSHnmX44JEEYnlUyWPf7gRNjxRsnkVUDzLrmXeYOeV9WrUp4s1Fo5i/4HkuOK0H7crb+laz2oYE0YKmSJp40NgBlq8+SO8es5EDKo2KYPbjg+l0XEfkYAWuWo1kH8HnH1XRp89kbM+m4xlRXny+B41KClCd5timSFWqJxKtpHf/9/hg4VZcPc3Ove/y9BMvMGvKl+SVOAPvOZmh/R4goov4wf0EjTh2zuXSnm9TRAuenn0f0YLtOPJuAqpBff0R7NhdwoUXdiWkeMx57gHOv/B45GCD31tCti2/brG56cbbaUjGOfa4Znyy7G5u6DGXwrIQT88eRb+h41n05g7sRBmqUUOPvuXMGD2RPgPuZ9myX5DkMPm85keY6VqChe/Mot1RjYkFt6PLNVQ3dCKuWjz/1ApemfMUn3/2ELoeIxA4kSVffYwe2MFJJ1zApRfdRz6XZPyEW7n6yi7ownbg7UU1NlFf2ZlzT+9HLBrik6+Gs/zTrZx5dmtKIqeRMn+mvjLBOefdTTqhcOpfujJq9E00b7uL8qYFpDMyEfUUOp99JZdd+xceGNoPT1rq27MEI121vxOrtm5g0IAhyFmVS84/nkcfu5NIca1vjUAuJZ1Pccctn/HNF79ySscy3lt8Cdv37SJLR955/3l6dO/DiiUHGPfgfMqbNWfYg6dz1rmtkKRy1HAG8QCo1q2vRZKieEoGcsLDX04oHCYb382ICT0Z3F9Ck47E0g7ievupq5fpdsXL1O1pTdNW8OriE3EqDqPvzS+ze3uewuJCXlrQi8ZNm9PlrOdINhzkyh6tmfRodwytjky8A5GCJBX1ddzQ7V22b4qSTWt0vbGQhx65jOJo1D8vl4Os/2kLV186ld59bmHctAv4y7H3UXNQ7E0Op5/dnmdevIuBvZ6lWbnEmPG3URDTMe1dhLQMtVWHsW5nkp5XDEeNZPn5l695/LFneerR91AlmytvPI4pD431PdxhKUo6n2fF6re58/blfiG8+IvBhNSWrF+7mfMvOhlVKkVTPO4a/givv73zv6+FQzzvXdwgnwUSrIEAjsEITjaJJiU54ogyFr7/EC+/8Akzpi1g4XujOOmkxvS4cgrPvTKGFV9/zZD+y9DsEOvWTOLLjW8xqP+nuMkydO0AP/88i0AwSy5TxJDxj7Dp6+0sXTqXlV/tZVCfRwhoZby66GZatChn1PBnWfLlV5xzscazc0eybPEuhg9axmFHF/PRsotI2xo71pv06fsoN/Y+jUGDbqTjSXdQdaAYjxIcoUMKL51WgSKJrmG47pwjmPXkKG4ZOJiPl+YwAg6hbCHjpxdx3TV3ISlNeevdr5j8wCJ63NqRe+66gVNOvp1kMsv5F3bk5VdG8uIri3hk/Ae4gUqmTh3AqZ0vplPH68gmDTytEbbi4ChJPCXLyScFWLTgLl56ejfTpiwnka5HLQjhuMJPaUAqjVrq8uSEa+h2g7BUdPCD3HUNKitUxo6fwOL5LnpsE1988SRr1/zAPUOfx1YLMMUTE50SvMA+rrmqDY9MvZs+PcawbJ3w4u1HEaZ/OYVkB5HtKDfcdCoTpx/N9d0+4vtfVnJZ92OYNWMMm7euZuVnm3j/7XU8/fQ89hw4yC233ULeUbDVEiRPNHNVoeRbcmv/Exg19nZOOf0q6va04eJr2/DC9LMwc51Z+eVGRo4ZybBRV3DZVRdz4tF9qKtVkfQcHTuqvPPmwzz4wAvMe85Fa7TJZ2UHDzuaIf37Mf+Vb3lq5pu4IZfpj3bnjE53cN5Z11FRVc/Pvz7nW4Xuf+BJ3l28ki5dGjHj4Yfpce0A1n/nsKNyEnt3FHLdDYOJ18O48VdwzgXtOL3jLBZ+NApViXDtZWPIZiwhprF5x9vs3rONC88cRqdOURYtHsuGn9NMm/AxK1evZvS4flxz87GcddIsGpJ7SaddopEiVqy5iU+XfM/9A1cRKGxHzt1Np7PCLHz1AX78xGbIuClUJGsYMLgtd/Ybzi09x7Dqy0ruG3kDfW6/mtmPv8sTr76G4RYyccRYbuoRYMxDy3j6+f1Ygf1+R7skpGaSwpXngw4fQLu6D6CFB/izNVOwpF/peurTaHpcRAcgKS6//DqLnzd8zU2Xv4nlFmJrwkYVQ3Kb4KYKUEJV2MpO+g04gZEjBrFxwya+/PRnPl/2BbOmPckXP29nzH2zcW2TQAi273qRdeu/4PJL5+JYGlpY5txzGzF3zig2b97H0D7vkcxUsOCTq4nqx3LeGfdSECnj3SUj0GSPl+as55k5cznzgpZMf6IvW7b/wjWXzefKHp2Y9UhX1q9Ks/LLLXy+4nOmzBjNmu/2Mmzks1hi3oqZKosHEFm0bZLmi2/HMHXULuY+s5B3Pr6VYzrq7NqT5MKOr9J78MmMGnEt5546mn1746zd8AKR0p1kE6U8Ou0V3lq0ko/fm8SuvWlu7fkIQe9wPl5zMbHg0bzy0ns8/9QnnH1Oe554/jpuu+4tln2zF12KE4vqvDGvL0Y0w/WXvg8FUFnjoClHoYTSKIbwMGbRKeWwtg5vL+7HmAfeZP6r68mbECiupX1hWxZ/24Xxw3/htZe/PWQjMHQMrTWSUY9jF+MW7EdNh+l+aWdGj7qGi865l517HU6+zGX+nAeo3JRm8eJvWbDkfR57fCY792QZOGAMqlaCk7NxJYWQiDXM51iy8FKate7F/Q9O47PPV1JYZPPKk89zbMd1XH/FetZv/pkHp5zNNVcey8J31/Hk1O84sn0Zc17pzvIlOxnU5xXCIZWlX03h51+/5M7bluFIOV57/QZO6tgB3WvBM7PeYsG7H/LVivtZ/GEJQwaPpluXTkx79li+/DTPpLELqNsrcdFVMjMfnsC4qfOY9dJ6v7lPsgqRSaNrcS6//GSeemIU3377Oc88OY+vv9vGBx/fRaY6yM03PUw2BZu2T8NTAlTtKeG+cUNp3ryAp6bcxoknzqS6qoapj19Bl8suZOSwl1i69AdSaY/H5wzgqi6tuOuOT1nwzkY/0MZ0k6C5qFYMxarj6muPZMJjw7m9zyh+XJXkzHOLePa5C0jWFhOvDPLozNk89ujtmPk0s19bw9IP1/HOe+PYuzNB9y4P+/aepV9NJGmvJGhew2MPPUXPASfQonkb3v/wO2Y8+hZjZlxA2yPOoOv5j5Oob2DQkPO4f9jhvPZsNZPGz6OsrcKsp/rQrMnRnNbpXrBkXnl5Hu2OqWbE/U+wbvWvlJbFmDKjHyecqTCwzyd8sGgrsTZpflrzKI9Nf5bHpmzmhM7FLPxoCFXbS5g0dg7rvttI/36Hc8cdN3Lsmc9Ru8dGskTjHGzdMZ0Fb77D2AdXkUxGkcJRLrvE4anHpvD6a18yacJLKEGVMVPO5vTTz+PqblPZs7WAY9p34KMVHbj1uu/5aeOvLF89kGRe4dquz7F/cynBYANvLD6KlqX96NqtFxWVJo4bxLWDKHoARW5AlWv8HJz77+lM716n0Pn0l6kUneFWhAIjxcdLRtKk5DCGDXuNhZ98yS39OnPPgJGcd34vrulxDPcN68nGn3YyefQituzYyLvLLyZodeeCsx+kvLyQD1bcSkgvZ8v6gwwf/hxnXxrjvjuHcNppg9ixM8THn4/iyDZBPvloI58sXuFbtx6acg9XXDaJA9sbo6jrmfFEFzqddDRndZ5KNl2AFUqjxnK4tfDNl4+hOgUMHTyPX/Ys55TzWjP7xVt47tE6npj6EScc255Fnwzkm08P0KvfYxiNNvHqyxPYtWs/g/o/xdJlT9C0ZTXr1uzi0/drqE5tYNqMx7jowqHs2evhqPV+A6CTMdBVh+M6FDH/3fvZunono0e8yr7ag/QdcgwD+o2iT++n+OKDRiiRCtqcsZslL/dn6YcVPPP0x8x5/kW82ApGjXyN5W9kKG+s8tFnI8mb67nt1mfZt93l0mva8dSTI+jV8yW++nw3tp3ng9WDMaJruefWzaxe8TO9+l9KcXEpsya/8T+Ye8vgKvZu73Ys97gQ3H3jbBw2TnD2xt3d3d3dNu7uLiFoIMHdCZAEjRBfrn2rm+c9Ve+nc27VrVsnX6gCihVWd3rN/5zzNwaz5o+k/4hwyhabjMynw+N1Sx3hlZt60LP9Tp48eC3GFShTXkXUtR0sWTadPevSsAe6cWSqCczj4tHDKNav2seWNbcJzpPF9XtzEDKL0XPAQL58yWLhwh506PQHnVoc5NWbV0Q/bk2BvJURbFo27DjJke1PuRi1npuxjxg1Pup/cQH9H5azV4zPimYrmQjCVuHOTkct4owsdm4/WkRa8nemTN3KjRs7SXhvplmTYRw+NZaKlf7gz8qjCQ3w5/r1FfQcuIp7D5PAmQ+VKomHDxaSL4+eHr0OcOlmDBq3iujYSXz77GPYgFVolCHceT2crZtusXdTHPNX/E2nzt1IS/UQ2bw/6V/01PgrDzuOdkYnK02l8p1I+6qVRqarNtSmaZN5vHllxCN271TiOFhMf2ej8CmRefV0aliQzTsWMGDMGE6fy0Amz0FlNrBmWz66dB5F1LVndO+8Ho1PRpc+9Rg3rSZdInfxK83C4WNrMETc55/We2nTLJJJczsRGFiA7VuPMnvqblQGvbSb5ZVMsk6pi9i+bT7Wr2xM/04xxNww49IkIRdJRb5gBJ+4161Apv7C1HF/MGd8fXJ8tUnP8uPmjVcsmHGelC93CQyqgeD/iGd313Et+hmTp+zC7FLg8QZKe+py3XfGT6wnjaEaV51IfHbI7wLaEwQyCwqfHqUQSO8+9Zi+qABtG5zk+asXdOlTm50bZvLvvimcOvqKhDeQla6WONNuuVi0q3DJ/FEIXlRysYDOx6SZTek3pAXl/+iB3FGE1l2LsnpBDbB0pkypethcNsbPrsOYCX2pW30WiQnimloKNauHcu7UNhYu2MLW9T8QTE+x50DU7WmYU34yYMheOnUswYTxJ8gT6mPS5K3s3H6I4DA/Er+e50r0PXr9sxClIYvAvCqWL1vB6KGTcWb78eHnQjaueMjOvf+SmyMW0n9TqUYYU0evIPb5YlKSnXRotliyS9ndufzMOMaL149o22gFecO1PHyxjJHD1nB4zycKFA4gNE8IV2LGM3vKW7Zt24bRGIFSHsztB0OIvXWZ8UPvYnNqUIU5mTajEoP7NaZh6TkYimnZs2s5JfPXZ/2/B5g8fiHaQDh3rQfmzAL889cqtOFiYEiHPMePxG/zWLj4Iv/uiMet+y7tzMvwocSKT2R5ewKQKVN/C1Y8Wgx6NdfvLuZLSgydm+xDozZKO7AKtYPXHzaTmPiMto224RECcasy8PlEuk0gPqc/Wv90DAEJDBvRgEF9OnP48H6OHbzD6ydQqqiJH3bITFZjNIjpewtfE89x78VVOrRaitUaJK2BrFjdho4dStGw4WJS30YQmkdJiXrfOb1/I60jp/PmiZfo2EV8ik+iZ4eD+JuCMXu+ceP+bBQaOzXLT5i1Y9AAACAASURBVGPg8G7MX9aGE7vOs33bOTKyrCBaBB1gdWt+d6DFAlom8kJdqK1ZxP9Yw6kj71i1bBu3727lyZurRNbvTrGiPVi8rgmVK3aiWYOR2Jx27j9dS2CeLOZOvMXODddQBsO+g/0I9ytEZORierSZzsqdCubNvs3WjVcxqfJQr0FBDh9rSWTkSe48zUCFFX+Ti4MHJmMM8NG73WmcmmS+p8tQUxhtoBOF0onP5UanDOGPP3Rs3teRSaMPcPp4krSXKeh+UjG0IVFPWrN09hu2bLogPQ+0RgVaVV4EbRqC1x+v7BcKt4IBvRvQf0g5WjXdyK/sYOq0s3Jg9Tp27dzHzm1neRMPoXkhN1OGTOuHQ8ylqnQIHjGfIBCRJ5R3j1vTb/ANLlxJFdMXODJ/0r9PP9ZtK0irpueI/xnP4RPjMModNG/4L/6qRihNz1m1sxb5QxrRuN5k/PT5iIpZRtyzY4ztdR+P4h3Hz0+mapUK7N4cw8LpJ5DpM3j1cTVvH9akS+fuvP54FKdpHTULnsVmdhOkakmz7h9ZtXYKLSOH8iTBhdwdjkx8Vsky8Qg5nL+wnLA8Ojq0nUhmshl/v/xcjV3Kl/c2urWfgMdu4PmXGehUpalcdgbp2S9p3cmP3TsnUr/KenIyFVx/tIZ/t27l5MEvJCd6CAwvRP6iGdy41Ynxo2I4euItgkacndpA6UbpMaL2ZdCtRznmLllM179n8eSOlQrVVJy+0pO0pAi6t13A+48f+J56nDPnNzN52g3k7jycOjeOUiVLUapgX8qXKcvuY2MIyP+FcQM/EHVqJ1E3RmHx2WgnrqX5VHQfUZHps3pTIf8kFCYv169vA+ctGtffy8AhHRg9qbPE+1+8eC8Htl3HYPQSe28/K1ZGcfXCe5K/2THpvITmz+D202UM6HmaG9dSyfPHU+7F7GT6+EUc3J7Gpj2zqd3CS4vai8j9GYHF8pMduybTtWtl8pTujSPHH8Hxg4AggZdvdnD02HHmzT2P1VEAO27u3uyIz6WkVeRa2rSsypSZUwgNl7P3yGmmjDyIKSAfhSKCOBdbmTHdM7h8+Tl9pyuYPmM8B3fdYt3Cu/xZpSJ7T9TiwA4948ZOxRQUgdUuoNL64XGLnAwnKuzIcDF1Qi2GDWpAjZqr+WLJBXc4SuEbT54s5/791wzouQ//sDCq/VmSft3nM3J0N85fXItKn02rZsNwpJUjIMjO06TxfHrnokm9eZQoHsbJGx1REkHTulNI+mSnYz8DK9fMpVfnhTx6lUPUla2o5DksnreYr0nZvHgO4RGQnCRmHYtg9POyekNrqlYtS71aE3HYiqHM48SR84nqVfy5dGolE8dN4dCJLM5dHk2FalX5lhVDm4Z7SP/qpUbt/By/0JmBXU8TfdOFTJHM8uVzePP6JUcOnubm9UMEBGYwc/YUnjy0kJAAhYvpSf0JTncEcj87HncuCnHNSeZm6rSGjBxRmxZ1l+PGx4EjCymcrwonTt1hYM9ZyMQAit6CLtDN2K71GDa2Jyq9D7PXxT8dlvPm4S/8Arz06FaLWZMH0KRZPxKS4Mq1zVSp5Mfj51Y6t1lGTo6NRq1D2XtoKOMmHGT/hicYAwqiNWViFQPj3vxMm9OBTt1lVKuwFI08EJsjh/adK7FoXSQ9257kxcN0PF4rhYtruRW7n7UblrBpYQ45+tfgDqZUxUwuXzrO3OmbObHrC70GlmDBsjp0bXWE2NvibnMu+SK8xD1Zy8QBcdyIOcP1V/8QGFiRI4djmDj8gBhl41bMYj58fsug4Vf+9xbQchGHJFNK4T4R3SaGPGRaOYI5F60hGLdFYMOG5jSPLM+cuftYumgasyac4+SpowwdV4tRI0bSqsUIBg3sSaMmJfir6VwyLTZk9hIoVUm8fL6Y9Ky3NKl9GV/gDwJkEH1nHCnfoNPfKymQL5SbcT159dZMXr/BPHy1jSNHHvD4/md+ZVjw0wVRpWYJTp0ZyayZRziy5z0uSwCd+5Zk/opy/NNmDc+eKfAKYkJVgSDukipyfz+8XSE0ru5j39HlTJwzl2Mn0qWQmsERwqLVYfTsNZlWrYbyMcmGx+zin+41mbuwFg0q7SQ12cbjlydQB5zBaynKjxQl63cc5c3LJBLj09HoVdIoRsz1iKpyMR0vzlW7dSrL7KlV6d31Mm9eW3GLAQ2dBZ8YhHAJ5IkI4+e3H5w/24ugQl4a1TqLy/5bdW4yFsdLPD5LIVSBbzl+dCQqpZo2rVeiEkMz9jA8Vhl++dJZuaIFf1VqRJ1K00lThIPy+38V0Lg1KHx+DB3enEnz8tCy9lHexVvw97cQ2e4PevWoSaWyBfiVI3Dy2Bs2bjyFzSxIo0vBJJJHxAI6HYUzgqmzm9N/aCTl/uiGKzOC7kOqsGpuLbq2ieLp4584fA4mL6hM94HNaVp7Nd+SdLjliZQtqefKxb38u3UL61c+xqFMRu0L5kL0YoICFRIezGZLYNuWLGIfniDxYxZyUcGsEkj4dorY2/H06/IvXtJxqV3oZW6cFpkUNHzzdRozxp7h7MUruGzFkMsFlPo0bNkWLtwehV4XSrPai9Gp/bE6M/mesYe3H17QovYqTHoFbz6tYNL4TdIpPj0zh7IVg7lwZziHNsuYM30RSn2AhDS8E7uY5w9iGDbkMPqgQng9KazcOIjGdQqhzPZgNqg4tD+aqHOJfPloFmlCWFxfeRg/mdPHX3FwSzw/c77jMqsoXaAqJ882Zefup6zf+gq3GAgVAzE+xe8daJnozvX/rwJa5tWi16m4cmce39Ni6d7ikES2+G0ks/DwxRrSM+Jp3WATHsEftzodwecvSXXUGhUuSzIocggJhV7dW9G2ZTOKFymA3Wxl354jLNx0FqWngIR28wqZPH6+lbSMBFo2WYDHHS4FQrdvH0jBAmb69FlPerzIdrcTXsHMvVvb6dZ+GZ/feDl7azAPH99g0aRPfP+aS2B+O+u29Kd8xdI0q7NUosH0HVWBulXLU6lSaay2XE6cPc+cOXsQlDqp+P/9syMSeNz4uwTOXZ9I5i8XsXGx9OjZjqXLtrNqxRIaNhjE4bOdeBiXl4ljl4jJSm7cnYMx0EzNkptQCSXI9j3jZvRUsl0Wuv+znbmjj9Jj/H3KFliKmEWRO4rTuHkxVu3Nz+Aud7n+KBuZx0GQycPuvVMIDdPQreVRzPLPZFp9CO5g/PJokQviSpKAlmBq1wlh5aZ2jBq8k8vnUlGo1DhlnymorcCdD53Yvu4XK5YdRaYUiSUq1IpwPKoU8AWCiBB0ZjJqZHU69fGnY7vTfEkoCoGv+bvdn3Rv154/q/zBj9TPXL78mDnzdoNSTM+LGD7R8GVDoZZRs2YVok5VwhiwArUxDK9XhcZfTtOaf7L5QEm6tozh00+xy7uUpE+vGD/8KO7sasgMT5g4vyyNao6nRuUBBAWEcTl2Eg8fRTOuz3M8yrdcuDmHvPnyULHYENRUwqt6wcfkPTyLNdK5Qz/iE6OIftqLKd3F85yZnNSCrNiRlw5/N+HPKiPJEld53GJgUEQZpqAx2LkRs0sK+9atOgSZLwCfYOD6vemkJXnp03UaBlU4z76M5+yJRIb0uIM+LJmGTeXs3zuGepXW43IE8vjNetr37Myda6CWF8RqcVG+josbl7owaWwch46+wScSNUQkq7je4NCil2fRd0AlZs2bRYdW03ka66VsJS3nb/Zn6ew7bFwWS2CYg2sxa/n88wrdO52SwtNL1tWiV49/qFauH0pZGJfvrODqw5VM6CUeVD+w58zfRITlp0md1WhkRWnbT8f8xX2pWWaGFGp/++o4aV/jKJC3Hi8+vmfjjkM8f/qG1CQVJoMJizWFn7/W0LH3YW4d/UhoWBXsjiSKlDYTFTOfvp0uEheTSeE/H3ArajezJq1h25pELt/ZidvvEt3b7sOTUQyDH4wc24RBw6pSof5ErCl+0kEqKBSePNvNtRtXmTJ5P9mWYFR+cOfKYORuHyZTPmw2Jdt2Hud23FM+fk6XVoQUaClXMT/nLrZlQOd73IlJxaeN59L1Bfj76WnZYhpb1s6gcsVQatdbSUraL4kLo9AZcJktoDOiEPf0RamfD8aOKM+YkQ2pU3cDSTkW5EI4WuVHrl6fxbPHn5k59QLZ2XK0Oi8Kbyns3vfcebiZ5OS39O2zBE9qZfQGB/c/DSLxk5ku7f4lX3gI1x8M4MDBW8ybGIfXbaDrEBnLFk+lTZvJ3H9ioUH9mnRp35zmbUugRsmzl4lMm3SUj+9/IKjdqGRKVm1sS/WqFalXeyp2a0kwZSHX/qRto9LsXD+e+PiXlCrZlJ0HznDjxjdi70fhyg0EhY569Qqw+1grOrfay4PXKchlItlKi9clYDDpKFYklC4dG9KsZUlMgWbS0zJZs+YkZ05/wmHNg2DySE0KpU+B15nLgYOjaNDYwPf4GugNOg4cOMqVqBgSEn5hz3Wh0QcgV3qwuyw0qKhm//HZyP3M9B+5nGuX7BIFRMYHli/tTPuWjUhOSSO8SHV27djPjbgY7l37gcIXhFLlY+O20ZSroiOyzlpsChnOHLWENVWpFAiOMCZOa02/0QbKF1iMzO2HUuWlfefKLN7QhG5tj/LodhY+mY3AcCePX+5n7/7NLBqfjMOQiMwTSuV6Pzlz8gDTJmzg6LbvrNnyN01a26heaAeCsipeWQb5i1i4eXMJY3rHcv36Je5/HYReVYXqVfuRmyV2vTOIu7ual68fMGh49P/eAloslkRguEcs+cU9aDHMIzIsxei9W4dKHkRkEwc79o7mc9IniudrSc0KS0nJeEi1eoHs272JLZt3MGBAT7bu2szKFe8Q9BY07kq4vB9J+LKM16+v0q15Fg7/exhdai7FDpQYmy2azqBg/jycvx1J3HULk4c9xSp8x2YRbYF6Gkf+wetXCRQvnY8N27oytMdOHsTYsWabGDjuD+YtqMWwgfuIvpoqhTLQyHHLRKSbBcTxoSsv1cr+5OTF1SxYuZb9B1OwW7IxugqyYmNhIiMH07rVMN7HZ6CnIE1a52PnzsbUrr6DlJ9moq9tw1TkPJNGXOL+Tcj2ulDJPeQrWoi8EfmJvRkn0QVkoqxFLP4EGc0bF+Lc/vGMnPAvB/c/x6sW9eVplChrZO78MdJ+8oCuC9hzsC+lKuanUul10vjLKxfT8OIm4A8M3hq4ZW/YsLkdrZrXpWvvBcTdS8ErdrHdakpXt3H52CzuP3rBqG4X+KUKBKWI0vndgRZcKilIOHpsW8bNCaF17WO8/SQm1n+zLV0uDxqNnBEjqzF42BhGjFhEdNRr/ALzkWs1SwW0UpaO0hXBhOkNGTqqLRUqdyfrWwAjpzVmzPAC1Cq5D6c9CIeQw4zl1eg2oDEdW+7n7QsfLj5StJica9HrOHT4PEvnPsXq+4rcqSbu0Tbp5L1g1gbevvlCSpqfVCSXLF2EiIhwHj56xaPXK3kQ+4PhvQ/jcGVIwSuFRoXX7JBGSgnJM5k1OZrDR6IkLrYpLB85lg9Skb33VGfCw/PTvOZqfD49qC28/7KODx9f06b+FilYE/NoEdMmb+fUoU8oFFrq/lWK3adaMHHYc04fv45MbZJS6bdjJ/PxzTMG9DyPVxWOUpHC6s296dmmFjOGL2T3+UyQ/8Ln1OPvF07Nmn9y4/ZRzl2byrdEL33ab0bhJyL4DKjtJp69HsS6f++wbvNL3GqR96xH5tWh9Pn+g7Hz+68CWiHoUSnhcsxs0rMe06P1IbyES4ZJQWHhzoMluDw/aV57DR7BD4/6F4Lgh0xkXnuyUOjUCHYfajFpb7djNDlRyh1MndyFvr3b0bznMl7cFfFKorzBze37a/CSQ+1q45EJBaT96Q2bRvFX/XCaR44n/ZMBk9GfvpO0TBqxgWb1J5D0yc21J91I/PqYnpEx+PsVx+pLIPbxMtwyC83rrMFh1uNSfMTfIJMOkcNHdWLw0AEMHTmDG9df4xX8JeU9cnGf00OY14/Fa9tRrVoAJv9gdu48x81rPzl1cjdTZw5m+dp2/NP+Lo8ePgeNmauxE1Cos2leJQp7egGEoDucuziawFATf9VewczhRxg6/SnVy+0k81cOgq0kteqEc/hKKTq2jOHW858SPi3YBFu3TaJIkVD6/n2KH/Z7ZDk9CDYNGpMOo14lyU/kLj/q1Y9g1aa/GTN0NxdP/5QY2x7lJwyeEJ5+68uJvQKzZu5CoQatQYNCFoagEnfbA1G4lRI/e9z4OvQdlpeWLXYS/yYcIewDIqzEZDTiscmZNq05PXr2Yu6ifZw5HYvNLiI6lXgcdjQaGSVLFOTu1aaMnfKUo2feYneLTPZf9O/blfmLI+jV8TGvP33gzNklpP56y5A+mzDJauFQPubgqcFkfilFr+5z8PPXE3W3D0/uP2Z8v3e45B+JvjeTr9+/M3PScT49L0hAxDfuvlvM1w8OenSewb24Q7z8Pp++DZ3ItYnoVSU5c6UBRn89DestxeIQJygiIkuNoP6BXOvmRswmadexRcOp+Gy/RVv7zv2Djgi6tp9NkYiCXH3chZnT73L5aBg/Mq7xT49gdmzoR+/OF3j5Io1rz6Zz5ORx1i55TVaKjMDwfBQo84ObZ0cwefxd9u5/jkcl4FM4JHa3z6pAJ89k8LBqTJ01lM7t5/Dqvp4a9fKx80QbRg84S9SpLLzy71y8MQev9gVt6p1A6S5Cv1EaFomB18gZZP7ScOrqIg6cX8yi8Qr02l8s+rcC9Ws1pkqpyWh81ajW4iunTy6gX4893IiJ4WP8cZxZH/mn01I+fXFgFx0F4nUrWh6jzo+ExLvEPh7Hiq0fOLz5JeZ0MJpkFC2ewaXr0xnULYbrV35SpMYLrl/4l8WzdrBrw0+2HZ1FwYov+avmZgRrMSnT0KVPKZauakelP+eT8UOLxitCF3N5+HgHb9+9pG/fZTh9oaiNLp7dHI1W60f//gt498ZLtkgIU1kILWikRLFKxNx8SrPmtTmwpxXtWm7j1VM3uVmpDJ1aldkzunLs4hq6txzB4T2vmDj1qIRD0wQasWVloAzy+03i8GlQeLTIfUqGDSrGpPFNqFd/M0mZopU3HIPuHbeuL+Ru7FvGjDqGoI7A50nHX1sWlyye63fmkZUdT8+eW3B9L49SY2Pt/pIUyluDds3+pUDefNx8NIDRo44TfSyT3GwP3UY6WbVyCsMGr+XCtWSJVqFWCrg9booXC+TEsYNkZCpp2qKTlPXwORWs2iAW0JVpUGcedlsp6WdUbkymR7sarFnYn1PHT7Fo5TWyM7xYLRGogjNo+lcHXjx6TvHSWjbsbMWwbueI+/AeuTMPHocclRrczmyCRCSeWSbh/YqWzmHZyoFEhJWgXv0puDyFUJjkOBw2ZG6RCJPLyuV96N6jGJPmxHHiwFXM6R6MIQoMegO1a5fjWtQr6XO7TJkgTu5ZRLbnNejMEt2iRtXl5KSEo9F8Ze6slvTs1pSt23ezaMMD5M58EiJUo8ugWaPWxNy6xcrVI6leqxCNqs8hxZmNRpFPYriL2EGXOZAR4/5i9LT8RNbcxpd4ORqdQKsOZVj4bz16tTvOi/tuXL5M5HrRM7GF02cPMKn/JzBaUAohVKj7kdNHdzFn5jb2rvvK+BnVGD+5EG1r3+ftFxcy5XfKV1Zx6vQ4hnaJ5cmTJ8QlDOXVMyVdOqzDlqFD6ZfKndgVvHwdy5Dh1/73FtCiDMMnaKXurVRAK73gzAWNCpx6NPIw1MJ73n+agVGjJ+p6OgM63ULl9waNScmT+/tITU0gX4FAKlWbSEZGKDJ9As6vefAvksvFqNFodVn8WTgebd5HyLMCORzVlYJ5K1GvRnd8bj1PPwzCaKzLrBEfuRq3AqN/AOMnjaZD+8qMnjYDnzyZ1UsG07b1Ut4+ESfAhanRUODIgUnMn3uBrVvuYLO7MeYxYXEl/d6DdpuQuQpQpXwiF66sZfG6Teza9Q1rRjaBytKs3FiOJo3707zFIL5+86DNqUWF2umcvtyaPt1PczX6MSvXjqBTTz0xUflYNvs2n1Mv0Kp3N4YNGSJB/xs2a4TT6kFiQAkqZD4lBfJ4OXloIsVKlWLatH2cvfCGbn3qMHhAAwx+Vh7cf0Pv1js5fGo+4YWCqFtlCTKVDqfiB7qAHOy5HkzeOhLAvUKNjxw4NB9/1R+MnrOMa5cTCQktyJ7D3TCqM5g0YQHXj6nJ1vn/XuHwBoBMlNFopD3okaPbMmpmKG3rHORt/CdOXbjIo9i3HD9whrRf7+g7uAazZ41kzc6drFpxBluGApk28HcHWuQyusOZNrclfQY2pWz5Hjgz/JkwtxUDe4ZRq9xB3I5gfAof7QfIWbp0FAMGniPq3Bd83kRKVpFxPXoyx4+9Ye74r5idjxBcAnvO9KV5w6bcv5nMpFHLccqVNGkfwczpS3jy4BEDRszg5esl3L6exODu+yRLpGBQILiciJp0PAKJyQuZM+sGx45fw+sujyvbDno7CpeTOatq0aN9Z/5uu5msdAeFS2q5cGImt9/F0KnpXrRyM2/j13LgyB3WLbuOVhfArj3zCSgZQ9WSG9AogrFYFKh0Wm49bMOXj2/o3+EbDm8Y/vl/0KCxkS1r+5LysCDjZt3mefwe6v5VkAXz50iczr/q92bspGb06DSGS6d+smTDWEw6E+cOn6NgvmhmLzvN6g2PcSttIHaMPUaUPjk+heW3SEUhFrWi6EOHXq/iwvXZfE+Opc/fh/EQgUxUo6rt3L63TNqJrl15Fl7BiEclcqVFzpwKFKkSmq9o+J/s3n6GIwd3cvTwZoJD7AwaXJ/u3eozackDDu2+geAyS/zmu4/XS4eVejXGodUUw57xg+79I9m4fDQP3+9n9th7/FH2L1atq0/cPQftm88kJLgIZ2/+RYblOwvG/SQpMYvxs+vTsUd5jpzaydyJcZy/cI3rDxaydeVdFHIZvfq2Y+jwYcyYvZqTx27iFfx+IyClAtqLPkvPpNmt6Nw/gPyhRWjTei5pPzzcunmbz8lH0QckUrXYeeQiS1ibS8y9CbjJon31u9hyyiMEHmLVlr9p1KAGFUrPolvTuczY8gPnj460ad6bYH1d5i3pTZvWDxk58RqbD4v8ZYFAvYJNmydTsmReurXdz0/zfcwiZ9wlvp8aAgwGtDodXruG+nULsmpTZ6aNP8Txwx9/c491PzAo5Lz4OpKzR2RMGL8ZtUaBzqhDJoSDIksqoAVrCm6bggnj/mbEyOr8WX8Mmdn+7L46mvtXP7N77SX8tTqatIA589azc1c0S5btwe6QoZYrEGQyZD4HPp+VRze7kbfoKBas3M+h48cpVFrHsV1bCNRdYfiIj1yPecCiFT1o1rwMi+Ye4NGdVEZMrEPTVmVZvfARm9ecIThCw427HXl09wPjBr7GThrXH0zgc0IivTucRaEoh0L9lqvPp1ImrAAFCw/lctRc8pf+xMTOej6nHGPtsi0UqhyNK1dB9Urbfz8PRe63yIBW/8Dl9bFr3yjqNKjL/BlHuHz6Jw3bFGDmkjLo3WFUrTyGQuEqYu/2p9/oy5zcrsVUIJPK5TKJPjGTJSs/sWTJAfZd6EjtujU4sP8dm1ZfBJWCo1dGUiFQy7RpcWzf+RCXuIaocklYPE+uF40iS+rOTp7xN726zePN40Cata7EkrV16BC5lY+vgrB7v3Lg1CCqVVRTu/5uLMn+lK2eytUzcxg8ZANvX1q4HLuGKQuXcmyjeFCxs2hzBTp16E7J/P0wuFtQoHI0l6+v5ujOr8yetYSTp0cRWbsIB49lsGjxJbLcXxgwrCO9e/bg3esXDB88nN27hpGvZkm2rH3M4Z3XqF2jMBu3DMSgSGTMiIecPfGZIn9+58a5lcyespkzh61MWdCLyJ42Ll2wsXDSRSrXKMq02e0oViqZbv2iuH85GZVo5JSZefP2FK/evKDT3zNQ+uXBbUtj664ydGo6mmfPvAzuu4FMcy7NOxZm3rJxZKX60aL5cMqVKsfF051p2WY692+b0aoKIuiTiL4+gDIl0sl16Bn290tuv0hEqRPIzfyFIY8Ra3a2aFGSaF4iplTm0TJsSDFmTWtJnbob+ZSchZwg1Op4rt2YwfNniYwdJhbheVFqk/GKwhJZOtsPN6VN4wr0HbqB1zfDqVm7Av/urojHXYTKpadQvGA5dpxsxpzpF7iw3yatg7Xtm8r6TdM4vO8pyb/K0aBRfhbPncKPpCyKFi3KmnVL8QvxUKNmR2xOseFlZrXYga5Shfp1luK0FZEOEmh+YMLH60eb0Ch1DB+7mcePvhAUXIZx82pSo1pDFi1YzofXCVy4MIX2Dffx8MNzPLa86EVUKGmUr6Ri24Z1TBq6l3cvPmIKSmXb3iEULZGf0qXG4hLCkavleGUqBFF0ozHTsWMlFi5qT5LlJcP7xZLzS07hMmksXTGKQgH5qNNgLqF+QRy7OAF5joy2HccRUTSQnXvmcPlqOkN6rCQi3Ei1inL27ZnL19RERs04zdPocEpXMDJvZQ2q/VGNTp0GkCdMxsaNc4mLec3YOTvI+OZm/vJplC5Zli5tx1GlRgD7j/7DznWpHNn7ALUGuvaoTf/R+WgbuZUXD5wI8mw8KhuffqzncvRRRnV/iaBQY9CFUq7WK47t38qcmVs5v99CyYrJnLrQj68Pe9NnwnAMoZkcPDAVpy+GltVPia4ibseP5dLRdCaOO4zLXRKv5xnnr8zj+/e3DB3xv7gD/T8p7fOFpHPq5HJCwkpTp153UlLsEhZMofBy5/YSwgIFXr1NoE37aGyWZBQ6hwSyDwzR8vThYy5evsL0qfMk9qxR6WDSxEGMGT6achX/xOW206xFLWbPHYzOz4ZK6ZI6aVa7liePnzNmxDqqVqvKwe27ad+lF8+ePpfIHXqdH9ce72HP7tOsWrIDlUrkAevxekQxg7jLLXbT/OMsggAAIABJREFUXZSpbOXWuWuMmrCc00efSRIHjzKbQ8cmUrlcXapWa0+u6HCxGClUQs/Nu/9y6MBp5s0+RHBgCOvXLadB4xAy3bfBBf6GAnz5YWbWrC3cuvUdj9cgdQAFlBLzVDSt1a2bl+VLx/FHUQ3Z1g+olCZctgBmzdvGhQvvcbryseVgH4oXr0ztSi1RyAy47S6URlGE8p/vHReCy06fAQ2ZMKEPBULcODxJuO1yQoxVWbD6EEvnH0PnXwC7R/y//h8UmAtBJoooHIwaPYTpkybSoGkDEl+lcujkYurVKQW+H6jkWagEE1+S1XTvvpAP72zoDCLXVATHOyWLGHIzY8cPY/SwkRQrWQ7RsdB3SHfmzGxHhSp98DhVeFxygoL13IrdzfTZczl16D46VUEKFrDyJHYfi9fuYO2GS3i8Qbg9OZQpF8iqlaOoXiGUHNsrFJ7i6I0BvHubxNJlW7l+7RtvP9wg5uZjBg+aitflQ2UKQa6S47SKPGE37xKeMnv2HM6evowoSNJo/PF45bg9dtq1rsKapd3xM2ailsnEiTlWp463H6BVuzGUC9Jx7dZalDofGo2SHJcZjyeQlRuPs2FlFAptgNT5FYQcHt49yoOXVxjafzsqhQmfV43RJGfq7N50/qcManUSank+dL4ifPiUIe3G79h2nmIlQ1i1bhR1a1fA4/2C024h2FiULIuCc+eeMWL4MkLDRWuVjWkzp/Dq1UtOnHv4f11DhUo0m3l5dD+Oj4lv+LtjLzBrRQCwZOyLjruM12ujZet2/1FYi9xetcRCFfDgcWdRonQomzaMpXLFYqhkbizWLAxaHck/UqjffB8WeyZuj1mC4l+9dhGP20NkZHtcdhX+fmH4Mn+ybt0Y/ulUXRKlZFoF3jzXMnnSSj4nfZGmLtGxm6lW0Idb+Qunz4taUZAbMR/p0WUFESGh7Dkwi5qVjDh97yXFvU4ZwZuPZvr038DnLzm4pR1oUb+lkAKVAeo0ShUvxeXLJ7h+6xJ9B47CmgsHj82i6V9/sXbTNpbOiUOmSccU5ODZs5vcuvmQvt2XoFOLmKZ4ho5rz9wJU2jSsBk/U3JZs2EgLVvXxWz5RbAhGKfHjUKj4fuXVGrWW4vLmYXeqGbV2iUULJyPkSNHkJaci836W5Ajquu1KhkarRyl1kOVqhXZtWU7g0YMJzr6Ngr0eDxyCSX5JSGeQ8dOMGnkdHT+/ug1/sj+M6USfArU6hRyLVkMHdqX0UMH0bxVK3KzstiydSx/1aiBxZ6Fzekh1L8kX1NyGDJsPneuvUQdEPafVTvxMSOuvHipVs7Arh0zyBsh3rBZKPCQne4mKKAyS1aeYfeui+QvpGXR0iFUqVYAp+8nforinDz+jtmzVku8coXaw4O4/Ry7cJuFC9fjdMKFC7uxWq0MHDiSjAzQ6WDFsmk0jexE/fqNKFdWz6J5oylZTCeJYuITf0hTvPLly1G/objDKRpfxfvXiZIclDioWiWMPTtnExIoyl/S8FAGm81DWFABJs9cyMkz93nx8jHjp8xj/57z0spaeKCClw8vcPbcJYYPW01wkB8nT6+iaLE80vNJr/Bh9aXj8Obl+Kk4Jg1dh19ACSw5Momj6xFSUOiT6dqzIcvnr6Rho5b8+JFCzZqV2PLvRubMm8fhw1el1Z4Fi4bTpk1bIpv1IiPjFyZTCLfv7WTmrBW8fPWOO1Fn2bprHwsWbpNscR07N2Xu3JmULNxACuyp5HIePIrmQ/wHOrYeQdGSetat6EfDWvWxCSLlSoZWCOXZ+wQG9p9Lbq4TP788nDzZlwL582Jz5qJWq7DbnASo8jJ87L/ciI4lX958XLkYzYgx4zl//gr58us4cHgtBQsHSuhUk0pNtvsXJqWWbXt/MWvWXAnl5/P4ePrkIQ8fP2XMqMnYzEgZBZEIsnnzdOrWKYXgTUWnFLnFOpJTdIwavY6YGwkMGt6ViVPCaRN5hzevv0gSIJ1PTvu2NVm9dhgnruxh1NAHvxsa/81Xtz4VGDuhLS2bzibtaw6mIDVmp5N7dzcRE/OcaaO3SQI3n6aoZLf12b/TJLIUs6cNonL5CIk/rxTs/zFvlmfarLXE3kni0oX9TJuyiDNnruH2CAQEybkTd5iLF88T/xkmTvyHvH42fpnfEm6IIMPu5NKllwzqvxeDf1F8mgRWrpxDhT/K0axZV1QyLdZsFQajHxbnT/7p1JjpU3qSL69VIhDp1aJCXcP2rQdZu/oc1apV4OD+7URG9uLBW1EeJELVc1AJufxZoxAH9y3Bz5CNzJeMSSsj11eFrYdimT11NSqNXpK0eURRrOBFfNabDErGTh7DkH7+aJVGvILoHfTj07ev7N93glMn47h68QSfviQxbsIWEhO/otK46dm7DTNmjmbO/Nns3nkXjQZGDO/CsCHiepYTuydBElm57REsmXec61HP+PoljfWbx9GiTUEUik9otCVwOsO4eOkpQ/otJiy/HyeOr6BIETtGbS4umYqUHA95A8rRqs0E7t9KRG80SaKbH1/fs3TtHNZv2I/SURSXPIFKf2qIOnGVUZOncfJoHE67goEj6jN7bhcs5i/4G4uQnmpg0pitxMbeQ9TOfE+5IE0kunacjMsm+iR8rNswGJdMw4gxR/672+z/1Z//f4ux+x+8tFZIp1XreoRHlGTblgNSl9LrsqFQWNm0eTo1a5Ri0IAJxMaJ9ipB2qn0+WwSz7FH3y7cjbvPl4RUCQ1nUjsIDcpPwyYNOHboDCqtjJzcXAoVDqFpq5rS/pDL5eP+vdc8fvAeo0GOyRBM+w4dOX34DFk2O4J4wvYp6D28Ga9efpBSoR63UsLiiOnQ30WoKGfwoNFZ6dO7PccPxpKbYUKu9OFRJNCkRUUJ2Xf5/CMUGNH4glGoUunQvSZfkzJ5GPsemUyHSqWmQfMSFCkajM4XwsfEJO4/fEhGqqi11GPzqH+HCMUxtMyLRiWagXIoXCwPjRqVJyzAKHGA9x2IxmzxYTErUasKUC9SFEWYiL4ch1JUj8v1iHXwf33veKQPbKfFQqkyBalVqyR5g8UOcw534hK4fTMenSkPFrMKpVZ8bbGA/o0CkysFXHYrhYrkp3GzBhzdfwyfT9wzU1C/XmVKly6ECgvZWalcinrLl885KHWicEGLXOoGOiWTmGiIK1a0KDXrVOPkkbNYLTbKVy5H9Trh7FlzC6UhFK9bIRVgfQc15U7sbd6/TkFw5cVgsNKnbzUuXHwkERQU6jDkopBC7USjs9Ow4Z+ULlwAr1vL1x+fuHMnltQ0H1qdkn86/kNKqpmYm/fweUU9rFrSQDstmQQGGenauxNXr0Xz9WsKjlwRtxiC3e5FpTOgdKZSvWoRmjUuLymhk76KIhgdDgycOxdLIa2X6BsbuRP3iHcf03ALMl6//8StW2/wyYNwu1SoRE2qK4uOvRvyOeEjj+I+IhcVrOhQiMhCIZn6kcUpX7wEJr2ez/EZvHweT8LHZPR6PVZrLkqtktZtalKwQBCC25/4xIcI3iAsZgcPHr2SWMSVq5fiyNF9dOn6D4+f/t4D/j/XUKmW4cw106N/N779SCT26j1k8iC0Spm0d96t19/8/P6VmLibEk8an6hDFFmsCuQKrdSBkitzJHB902bViAjLg1qu41dKIlGX7vEjSzR6KnC4RLKHk47d2pOdnc2VizeQ+QwSM1UjiAv+ZiLbVaFwiQKYsz1cj3rJl4RMSc+tNbk5e2kT5L7jQtRLidv7+n0icbGvyc1xo5Zp0Js8NG5SnUL5/BF8atLTrVy8fI20NA8+VRA+VHjFZUlJIe9FLWq8tUq6de/IxQvnsFhyUWpkhAeH06lHS44dPU/CGwG06cgVbvoOiiTmxkuS3nvAZ8Qr+05EQS3tW7fi2J6LmC3ZhOZVUbN2NUqXKonTncnDBy/weJSUKVWR/Ycf4PNYJMRdvb9qodGouXDpIh4v5GS40OgCJKW2uGevUwmYgjSoFDLad2rH5XNX+fEzA4tFNCjKkBty6d6rK3du3ePzhwRMQSFoVXpkMjUi7UjcMfV4zDgcVooVys8flcpw+uhpPDIHYSFaKlcuT5nSJdBq1aSl/eTixViys0SFfQA2l0hLUuD7T/Es5lU0riwCAjW0a1uffHnySHzfe/deUrxESZ4/TyExKZvc7BSCQ7W0+bsR+fIb+PjpEzFXvpGd4ZEINTZbCt37N+Rbkoc7cbHIvDJatGmKzyXjctRllKLKXfBRr14dypQty4lDp3HanBQpVJiGdeph0MvYc3AXu/cvw+7JpmPXOTjkooxJicInk6YKRrWANSeLcn8UoEHdCgQG+fErNZdr169Tq05N0tLE7/sRf3frzJ3bj4mPT5SkGgYt9O7WmITP34m9/RSfz4efyY+mkbWIyJdHMjE+eHSfwIgIMtIcxEa/R6MLw+NUYjD6S0IkH+kULBZCy6ZtOXrkBF6fS6JN9ejeg5Onj5OTk4MCFdWr/0nJ0qXYv/csgteOwaCgTcfmvHr5nFcvP9OlW2vevEzk1cv3UjA0PDgPLdtEsmvbbsmYKPigdZuWWCw2rkRFY1CrCQr0UaPmnxQtHo5b0EqEhqhLt0HsPPoMCC41oeFmIlvWxeQXgtudw5MnL6RO4JsX34h/l0RWuotxE8ZI3PLc3EwsVhsFCgXxV6P6hIQFkGv+QVzcQ8qWK0xGVgixt26jNshx2X20+7s1CZ+/8uD+M1QKP+RokWuzUMg8NGhYjfLliqMUbKQkpxJ19R6ZWaIV0oC/n5Hu3Utw/NBHfmaqkXm/odN6GDqoJaPGdqBdl+m8fefD5/7vhcjlyuehWs2CnD92l5wMNYLcjlKTQ7uODclMN3Mz6hVqWRGscrd0PeWybFQKD8WL5eWvetUJNPiTnvKLl08eUbpyDT59/czb19/p1a0Ply9f4eePn7h8Nkme1HdAFxI+fefWvWeULJGHBvUrS2ZJt9vBi+evuROXhIwAvN4wXIp4Th7bSVBgIA0bdEQQueryENwuLyq9TZI6lS9bmFq1yqDVBuJyWHny+Anv36VgznFStHBhmjZrwrlzl/iWo8TryEGlV+BxiFIeN2VLhdOoXk2C/INw2jN4lZDKrdjneGQCjlwR1BAqqbNFmYzY8PI4rah0Sv6qlYfy5StKOu3srJ/ExT6XWMzi86NDhxbExj4nKckhfcaLMia7M5ttO1bg87gZOmy6tN4laupLlixGreplMQZosDp+ce/2M74nKEhPsaLTG1DqUvmzXhFqV6+Axabh/oMXxMa+IzgkgpyMLAoV9aPhX1UpUsCfr2mpJHzJplSZwpw7fp/kbzlodIHYzJn0H9KTq9cvk56RitdSCo/8Axq9i159/+HE0WtSCFrwiJ/fWRIHusIfpcGl4Vb0a969SJXslQpNFv2HRPL+ZRoPHnxALhhx2tJp0Kg6Ip7syq03/4Mq9X/+V/5/L6AFuwOlSotSoSIgPILkxCTQiSseOQSH+mGz5eLxiIVzfgQxAa2w4UM09PmQOUUFKMjVIqZLDNLZ8AuO+N01Q0V2WjoynUqy9Ahys9Q9E3WcGp0frmwLcrkKtSkAe0Y2glKLMTAYq9mGQhxl6pJRKMQRqR6XzSvxDBQK1X8KEbGAFrWQNuzpcpTqMNTKQjidZmTqH3jdWdKI0WiKwGYR7YjBePiBy5eK16PCoM2LHD/MyWkY8nlR6DKQZxZCodSQY7ZK7wcKJR6ZC6/SiiAXO7ZucMpRimsvKh8+lwimdyA45RgCA8jMtKE1huKSTH6fEVwy/IPzYs1xYjAFSQ/f30WUWLi4Eeyg9guUgp0KrAheJy6LgFJnQKE2Ycuyo/YLxSNq0CWSqvjlk4p5mVx8fScyhUKM/YImWPo9mWjRExxSd9PtEDWeJkmNbjaLKxIix1dULYsFudiJduP1eiRxg1qrR6PRYc+14HCJGm89Br/C2MwuqYCWa9KRi9fQHYojR4/aYMdl/wJKLVpjHux2N2q9FpdNtE260Ki9GPQKFIKK9IwsieuqUuukIsNpdyMXx0F+IVhtouDHjVx8XwQngXkC+JX2FZlMjkJpwOMQ0Or8cTl8+HxK9CYVMlc6SpkDm9UpGctystzIA4zSPRhGLk+eHGXmrPXsO3AN/0AluVY5Sk0INquAXKlFKZPh9rhQarKljqPTokEtL4TLJRbzbnQmG1Z7Ejq1DqdT1OCqkMtUeKziwUMc2xulIjw3PR2ZQYNcqUKBHJdVxCgqESSbgYsVa6ZQuUoZ6tbsi1IT/n9dQ3FfVKNT4bDbUMnEcZ+AVh2O1ZItfXCmp/+U3g+lVtSXiwW0uEYk6nhVaE0hWFMT0IbocIv3uceNRimuGIk2KzluuweZUbxv7NJ4TkzLO+y5ojARfWgIdquAYPOiCQjEZctC6++T2KxaVSBeezAalQa7WxSjmDlzaR1fPojTgq0oVf7YnTLpXvEILgSvuI8vIO1za+QIMgVuhwe/gDCs2Ta8GiU+uf2/TIRymQx5jgaZXtRv56AOECc3FvRGAyqNhuyMNOlXkRHq9P5Ap5ZhE5P94nnBnVcil+j8Hbh9GcidBtRKfxwus3QY1GrlONw2PJJIAgwBAdJ7ZbWDzqAkONSI1+vA7bLj83qxOXy4rAJ6Uyg2q1W8rMhlLvLmF39WfqH0KBDUGpRKPWnfU0FlwOsUPxBkyLw+lCYTKkHx21AmddclhD8Oqxhyk2H5lYoML7pAI25bNmqdEqUK7DYrHpfIFRYkzbrdIgZr/VCo9bi8XnxSc0A85IpFu4BK5kMtB4NBK4Uc9QY95lwnGkMIDqePXLMTj8dB/kJ6LJkZUjhWpSgKPi1mWzY+snFafqI2houedRzp6agCRPukaBT1w+FwSDhFcffeZDCg0YmHbB92S4702hazhYpVi7J560bevn/NpOmzSTa7/yMJEnf8tQgODxq9QdJRi1MTtUpA8KSj1mjQGUxkZ5vRGfzxigdAmXhQ+K2QV6s8uGxpBAaE4nGJXXYVNod4LbzoDQos1kzp4OV1+8AnIyAsDznpuSg0oo3097PQaNKRm5uBWiXeQzosZvPvXXa5HK8gHtoEVCrxM0MmPVNEI6lCJaAXDe4+G5bcbIz+/ljNDnwucR/UH6c5HbXRiFKplP4dW0YGmgBRvGVDsNsJK1yYtORv0qqN2qDAK5pG8UnPAaMuiJyUbIyhhbFlOVHrciSFtpi6c1ocqLVqPG4v/gFhZKba0BtE867jP3Y7B8HhQVhs2eh0Suw2cXomPleVuC1e9MFBOFx29DoNbo8He44N3AIqk78UUhdD7Og90r0s5g2UMrEIdkrBN9HIIaBBo/fHbc3FX5+FQ6XH4S6E1/Idv2AXNy4vljjwjRrPwy3XSvmN/+5LrANE4ojcG47L5o89J5Xw4mpSv35DodOjlIXgdYbhVX+RrquY0XG7xMAuGHQmPA4lGoU/uam5yAJzwevCFBQm3V/ZGRbpuuGxYgr1kz6XtDoVliwVWqMSpzkVPz+dpKvXmURPhByPzyAxqwXlJwYO6otKqWLLlu14XFrUBEv3aW52AoZAlaQVl8nEaYYGh82J1+ZDUKkICxc74x7MuSKiUcX/w953gElSVd+fyh0n7WzehSWLiBhIioiiEkQJhr9kRCQIKIKAYiCICEoQEBEEJYgJASUZkCAGQJKIIPIDlbR5csfK/+/cV6+nd9jMggt2fQ677nRXvbovnXveufeGLiVVzD5iSVVSx3IRNgNYpgPPcZCwUmmuimbYkH8jYWcmeTSCWEqWR8xZXmIuZlZUbsq4chxPToEY98Dc+lw70pRj1IBlzUQUNmQNMOwQfX05DAwvFrLPH/VR6CZGqiDv2TDsYfiMj6gTB/Siq38dVEZGUJ7URDOcD1YA4L5ZLJLMyKG6eBSRbaOry0EYDEk9kMRypbQ2A90dt4hioQtj8xbA5hoaRQjjGBb7zNkITnEx/Gg+kkaCXNdU+NUCjEQ5blE4X+JCbJuxdb1ojPZI4gpWZG2wkm5soadnXQwtClAkGRpVEUaDQKmwomG2Sr9/xQF0Ob8OGrUqmvVRmeilSSU0RgZgs3RxM5TjssbgMJDvRpo2YLoxTCtAVK2i2N+H2sgYHK8LcZyC2fK4mLlOXlKqyABJErhFF82BF2B1s+xuCfVRVrNixS3A7emBZdmojY3CSFLYxQLCak3KRscE6AFgFcosoAfTZEosBf4EAIZ12E4P0rCMyO+C7XKtHZDAhIiVcX3qXfslxytLpBq5AAnP/QMPptElQL5ZewFpvoZuYxMZ1K6Xg2XbCOIAERpICKCNOmAGAL2tigerWIDn8pgmBJoN2OUSgqCJ2PdhFJgrswbb8NCoBbLJsiQsF+NW21kG1yzJhu8VChKMEDd4lBUj38fUMmRzHQTDw7CLTjaA6JTwiN9EVKuJrZzubsTceFmCtacXTUZK1+vonTELQ4sXoHfKZIwMMgAtQb6rjKBJEJ8xgsyPkDAQIkRXdw8atSYsx4OVG0Z9zAWiPDxJsTUCp+zDSH2EFQemN100mnB9KUGa8J1zOdiuI3s/961wrAqv1AW/OgA7nxNWKGapNVZbM8kJmQjCEOVJk1Afq8L1bPjNKpLGGIqTe2RjJ2C07Rz8Ziya36hagd3VjZ5yGUPzFyBNIhS7CqiFPow8q6LFmDOpjjt+91Oc9tULceONf0QQFNAM8ojJEtopTC5oDV9OOHKlSBaoZs1B6peQK/Yg8CtIjFGkmAcznoNibx710UVSranc3yvjI25EKPdMRa0eAI0G0NWFlOPWsZCMDSG1feRzIS69/Fu4885f49e/uhmLB/pf1IdhSHBuSWVIg566WYBhxgiaVTg5Gwkz5hCZSRArAYaNlK5RFMHrKsKvDAm77OSKwmCwJC7L8YquxfPlhIPgisAxTpkFw0AaAoXSJKSpjTrZuUk9iKM6jNFR5EqzETQ9GCY39MWSoP+2uy7HQ/ffi+OOuRpIN0JjlPnWmrAnRUjDISRBF1ysAzPPHKEDIEpMWXwnNZBaidwrNZpqviYxjLRbOX2JgaRWR6F/EuoLF8EssfgAyw+biJtM6VZBFI6g0J1HfaAKt7gujDQHvzYPVom1xx10926I0eGFyJVdbhOoDg+KQ2cYHlKDBR+KiJMK8jkTrmtI6iTXtdGosVx0jEYtEueMDHTEEroFB/mcJXbLeR7qtUBK5QYkD2ITDZ8llg1EQQCXBSVcRxhtzkemK+Qm6Ed5kWxQJ5RywQp8yQcb1arIT+5DEsUIKbUpm2g06DS6MJ0yIlYVEbNwbtLJjmDWfHT1z0Q0WkWhUELP1Bmo12uII5ZQN/HCf56EnZ8FM83DwjByXQlyXjeSqBeNio96UENYW4CuGR6qwwYSwxAHhePHtG1xJIqFAqq1GvJRBLc0CbZTx7t23BTPvfAA5s2LUMg38e1vH4et3rgHvnbm93DeWd8HJnE8sspmQVJ3ohbKKVChh4WCUtQGF6FUiNAMAsRRDDeXR0z45hUk133AOWMz3qGBYjmHZqUh0jzb5RqfIiH4c2jnmjgesq9QtlQZRWlqP2qjBNE52GYBzeEG7FIvkrgpnI1h0plJZc9JokhlkMhxTBNIkFIpIm2OIYGPQk8RtVoFnktQnUd9qArDK6G75GF0mE4/v63WZ8qfmP6Va3htcBB5Op8BnUgGNBqwHANhvQmLRJLpyjw0whRergDfr0pu98SvkpNRzkaQIleahLFFw3AKjpQ0N1wXjmtLiWzTtRBVx5BSGtJVRnN4WPipUlcZfrOJXL6ARr2JKEqAZigklGW5aAzPQ37KVDRGa7AaIcrTZqPeqCOMSAJFsFwThh+gEJXhd8+FX11HTpX32WcyTjvlMJz8xbPwo6uGYfRZMAjKVnBZdoQ4CeFak9EcsyXGKsWApOjI5cviIDomg2xfEPJMaipx/4q5XuYRDrMK6GTGOsMoDUpGCDLfKQNUqaWRtTFGHFRh5x3BFzxBc3I51OfOh93VBS+Xgx80EdZr4rRaXWXYVhV+hWxxiu6pk9CsmwhrHmI/gtOVIgiHYTvcv3NSHIb7OOcrHcgm91YpCmrAotdrkeizEfrc3EiyqLUYhgfbzckemoQLkKQVFLsmwa9ynfMQ8Uwg5wlDznePCUKNLinHQacuCHwZU9y/ua+TyCSuiOo2cgUPMYMkRxcjP7mM0K8jrtRglvqEiIrZ76EB06lKyrkkLkjK4DSxETZqgoHM3BjMeLY4UZZD9UAO/uAgnF7ihArMxIBbKMjYDw0DQXUEBg86A45XC6npIOdSNkvFloUocmA5o3ALIZrNGGmNjtkUmEYJCUk+YwCOFyGsGyiWZgNRN+pDC+H0MbCwLnkrSEAyZV/qO5wmML0QYdxY0TBbpd+/4gCaGlEOTILjfMlBs7pQjll5JEtPkCDWK5QRE6jQqyXrSimBmYonGaeA5xYRBCFiwxeww5Rf3MTIBpnsjITHGTbCiJXSiLAiIJeDxQ9YBFe8n4GEgjXLEobGikw5OqOXbbieLPgmFelaD2yEMLg5+QZsqwtxQOBrIDUqiNMqcl5JOpqbFBd2mDU5znXzXUgiD1EtgZXrQpLWYTk+jCa1mqaAmsjnxOZGHEkJb76voMPEhG0UEUec5PwswS2LX6QCsmDFMNMIRmTBsl1Z1HwCNtPk/9p0sCGS2IFhcYASaOSEZOZ7JxT+Mk+QlcCiJpY24KwjvcSnkYwWDGwg5YZhmBK0ENQasHLMJWwhDiPYBLdk6dmNaYCYCwzpZLWMyQ9TZ3Hx8HJ5AYEBq0Y4i+HYPQgaXEBIYbJhVRhmhLhhw7C6kZIBTylzsZDEBNIGUn7XIGNKsJpDGtObbsqGLaCJDU/oEIUwcnRgaBYCJkP6keDG50bC/uV78vuyWHCx9RAkVThMjdYgjKR9TSWtsRMElCrkHcwo+bj79z/FaadehBuuvwOW1Y9m4PFTMByIc1i5AAAgAElEQVRm4OQizm97UqY7TX3ZVA2UZCEUZj+twXSriJozATSkKlmKhgBR6Qkrh8TnSs7CAmReUyQBi2rkkAT8TAibzlYSwmLbfKamK76oDznOOL6pNWSXGnQyIi52ZCJSAb+cO5IBhugqVUFmPJrnnDGSWBb8gOkJibkMV0BFInrdqhpHNpl8II6YBYZjyJL5aRoufJ4GcXDFEWy3hKjC2OISwtp8eD0swFLHb++8DA/c+wCOPeYHCP31xRGzCjHi5DnAbkj+c8OfjdiYD4NrBsEO5wQXBTLORiISJ9DuBk0SI7WZwz2VBRpRJNKckGOHmxOBlW/AyYUyvpI0hGVyPWGOZAumy6DomuiOgYKsF8LwsV1eDnGYwszeL/JTcWTLXXk4Nvs2VWA2CFD32S8RbCsnjFCSROLEmWkIO8dyigls2wP3tqDJz0cS8Z/GCkjRDnSYivmc2JXrIv8tRg6jo2NyKkfwSGKAjoM4j3QQaBYzRRpynBOQeaCamJ/nWG4x0EYkn83ZRZTK/SJ1SriBO5x/TYyNzEXqxQirBdhOH1yzKfrTKKCTWhCmt1IZhkmW118M0+1H3CTw5gbNdYBrj636M1XAjKTH5J4E1/zkAsyY3kAQ/h9ydArjKbj3L3PxqcNPRqXioJ6wqi2dOQ8pA2ItV4EAYTg41k0YlOo4BL8JTIuAiQOUw5heAgNlOUbY55RHGCIpisiUcn11KYUJpK8Ipo3IheMlCMMxqXTJPuBSYnDjZkpPEhHJMOyCg6jRlGNhRTWoS/YbOijsJ7iw0hBRWBdWkBlsbDmmoeyCIJsnDL4wj3Tw5ZLUkmQfE3g5D36gxmrK70h+c1b2jZGkqcxl9hXnq225iHyuhWxDAMq2yCxy3HDes3COleNewjZQHtAUB5S/5Lzn/WyeggaB2DINWHnVQewHah2XsaTaRabRpnNk1ATomXYBpuEhamRtN+uZY8wTShP5+gw0u55E5M9GocvDhd/aHdtuuT522P7TGBmcCaPcAIIVA2jKE1I6PGa3yONMOs0WZZh0/vkuOSRhHqZVRWokan/mChlynuURh+KiIA0N2Lka4qAmxVriiLpjzllT7s99MI65hlE2lBMbk9zx6w01zkIfENlDDDOhZCKBmydJUxdnl6fCJnrkBJQ4wDAbSITx7UIcKRyhRkws+xK3XGb6oFNjRjzxJe7gmm8g4lgXjKJwDQejZUayxgRVX059ZYoIqKI9+By1PsBkG7ge8BTWFGmGrJO2IX+3yWjTOSXg5v7BYMSIVUp5eurIfWVtlZKvfJcmLDotiSP5vw1SwNyvzQoMVk/214Vpcv8i3vBhk7XmHuLH8HIkqrh+cvg7Im2CTXlLU7TbnBOIWLG5S8Cv0nP7YuOg5sO0uWfmkXKc2AFMx0caM7DEFfmSYZaVI5wOinLBdfMiaxH5l1NAFDTkvWV+rsHrlQfQjO6XY30CZB8m2VaQCchJkI2Uf+IEJX3FS7S4MsSy1x4HZLHFoAVu9hw8DLzL/t5a0lLZLNSZpwqW4YBSKFHfUxV8sYPutvtnn9ffEZDFDYdtyJ5Fpk7alwXdyUOkCorKBJCx1jKJ2DZG1/M70pYEplHNGsZJm4EWRpord1T+NLi4yYGdowIL5XNa30pGkYAshBH1rrDthIHyI5sR254t+1yQjUCOVziR6M22A2hpsDRKELn8yYATbppstwp4zO5l+nKEr+7FjLyqL8dBmb4H7Zj1p80y1JmNlC8+rt+lzWDL4iBNAPuBoFQgqmyoEoUjf7IdlIxk9+Vi0poo6u/C3MUFGFJsI/MMZBwIVFXvlxIoA7HDyenAinl/jqtMU05gT123EWHdaSnuvPVmfO4Lp+E3v74Hvp+D5XQLyE1ZAphjAASfXGiycbzEu2YMoMmTCh57B4DJ4zR1f3mojB1uYK44TNLuRG2aAgIlZTidS1VIhT90OFbUh2r8q7GvXq7dDnocs8oV2XmNDkwYzDctZcP5fJVykRuEmlf6PvoLtKlyxmJqO9kufk901i7QrMErpUgwCs8NccuNl+Khh/+GE0+4BIk5ByYZk+ZiSbEkdomYDWcqUm+hxB9YBtPBkR3MCctPp4AbDJ0ogqLQrAsTqJCNOrps/WQOosmUlTJXtR04Bvhe3MBULIKMVqHn1dxd8h7Z+E4tuGaIQkGxxXRKZBOjZWJuegSQ3AiV46qMqhhQbjIyTth7LEQUxiI3ko0l6xs6fPk8g615Zq76OU4NjFWrwmqrt8ycXm6manFS+5vYIDu6lbHPTS5bD9lOQvEckHO7YBr5zFHncXEEPxpGwx+QgGnmFqc2nEf++TzfhXNQnVLUG1WEsZK6qXm/9IssNFlYj3Ihfxg77rQ1ttl2Q/SXEvhJEw8+8BRuvfURDC0IYRbyqFRof66HCgxlA171A2sN0CUIeeqkLMC3kfmXrbOtPtPrQmv9zpzF1r9n63JE1o7vwdOztrU9KYqzQLlKYqsA5BVfej1r27+kYewLNS/oRK3okgwkXLNljLJUkB4XitiQfua/Mje4ED78nI6B0J/Nxn5rP21f88bHjh43rOmQeSEtMmW8nWpcG2ZNZUcRBjeb03w2QaPRUPtTbCLX2AD10pNIzBnoKnm4+tJP44W5f8NxR18B09wATWdUEnat6OJ6KnurTvUqi1+2TsrarfYRpryTMW5EAqTVeNBzTq3z3KPUgGnf29QIyhgjWUvM1BE5J99xfM9UwfkGmrL/pglTvnLvydYRfpbl59meLP5HnNaUMhW2Wa+94/Nb7Q+s2VNW0slWu+MMT2j8ksCMXfWOsp7xnfU7tLVdeGj9vAnr8hL4RzQ42bqWSbp0R8gamZFpwoJnY0uPYdkT2S7Ol6aUEieho2yjxx9fmfbjHNVt5vd41E/8xu/SHtwXMowkYz2Tf8pY12usxlBq3zRk7vB32ampyNEUqZQBLYUTZLASTHMvZjvW3PXKA2iyhnx5hLAItkSjy8FF5s7LgCIBdPuMmug1qM2MOWw16FGDWwNpPaCUipeDUQNXNeHUQtS+4dthX5tVNZjIJlQ24OI2OcL4h/VmpRdJtdypFSa7j8wefo6DXelLE29utodmE18DQU4+cQa4oYYwCQrB4jQEkuOeqxwfZaCXAWXjVxs4bZ+s2cZPEM0SvuKxyuvxGTwA4sJMzzXTomUAI3uR1uasgAU16XxL6mk5AdW9OKAF0Mugh0gZlHOTAdyWDyQQVdmHem+52m2ubar+nWBdbToEirFEUcv9xSngxM6cJ04ceYZaoFpLowBM1R/0YvW9lj6NOOESJEwNl0kVxsGXApzMVyoLXrWG2RuUsHhhFY1RA4XeftE2C2POBUIWkXbw1j5W2p/OTSifgWwy63oTZKPbFgjZtAmqs7FE0CjjhQtDBiD5mtZI1rftdhyfE+r7Wdta6HiiNZQjmFhkkTLwKN9rd1LV4iqLpRpMSzGp+m5sqs2MsQrM7cpF3zIDpKiKRCeNUsyYU5TUi8z+kBrdMAtFJAw+JHjmAs2csGkZVm4MnmdJYSCDi63WbbNiaOZYkDn0MQQ/DBTAFOZBO3BsajZm2RY1epd8B7ZVPsPxoHTC49c4QB330E3kDEMCP21b6ZTlWN4gs0kIKMhZ/k3kLQIL+Ts602qRV7ObIDoRyYUf6OPGRIKo1b051hMFXpMmmr6PepMOLVvHUyC9+mhngWNDy7L0G2RrVbY+UcdbLpK9ogDcFSfbYJ7oKES1PiD9w4pwAiCRE8kJ26LeIhagTRmYZlGFFF3K5dg2SsWSkpfFVUkdZxkeSl43aoMNFPN5qfbJojF+swGSYYFdhs+TRNBJ4BGjcmpac4TseUCmTc97VYSqfTySgtD2Ge9r5SSO93v2G8l/zznYBohkaNNJUwRPyjSCKwTQGVCauI62ALTqLxIOK7pE3CEMq3pH7Sgr53n8DULWjG+BI+0ctxNGE+do+5rQbgs6yvws5zr3rDbiQ8t+hI7h2s3xZiORvZsgk2OzARNNtX+lFvLBuhi1ngfcMtAckyp+/lgDjQp1xFORlnMwmZZpBVdCZ9bUgFl/uH2NU3ufFZEMU05EaioAqkkthQVSAaHicC/vovMphIoqDqf6gfs1+4C7D8miWN5BjRflQEp5VAHQBIKUYzaUwyrAUI9T7eRk+7UG0MHkbB3lGpi1nyeMdB74Jy0elkX3PD6WJ76EGv8RmezWpeeFnht6v9XYqB03tN+vnUBTY/bF5Iuebl3jJBf36WxPF+wipJ0ifTT7Lo6qxgGCkfQ+r5h7vUYvOUf16TidT/ZDW7s13pLmZFIV7teZ3cCUvHFpRcNslX7/ygNoi56DOsrjDws/sFMi00TEzUY2AA5Z6jLaPKAXDQTF0L740oxntvmJ96k/1+b9aQY6W2yFJVwCxLVN0GwBkUkk4IZMIcEan0UhDzs+W9gRqtyZGQiWfHWtjAjcOLqExZHyy611Xr2nsAna001NWEkKN4kQWykii8yn+gIDuCz5saT6kC/u+7JsoRYJW6LYU7kH2UDJVsDDuISVntS9+OPbmvmf4ES0gSM3soUEpUPBeyXSrqxNsboX+7DpcsKrgB1lo2xgtwILme2AcgOCJD4380TlJIKLFb1ZCtY022lKzmy+i9zJVO+RyKZKZpZ62IwfbNtc2DzZKqjm4RFTa10Zl6qMbzwZSZAtFGrB1guEYo/IwvImlKqQTfMbDeTKZdH283hqScvpccF3orPBvuI7ac+atsnDMEcypls7A3pxZ+NpxwQmPei2RZ9OEM8o6MiMg0OOCSX/aDlw8n+WtUBqMJk9r7UBK3ZG3rXt0lUyNWPLuWW0QMKExbbtXsKEtsY3x0+AMBmT42TTIqvtiDzKJcDMBQjMJqKYUddcTLkhWrDtGgp5H67ZLQE0wpHJfqaCtmICP7GHAqoMbIoSauh8BCGPf19Mc8k8yIImxYaywXIzJICmHokLP0GBBtATnSANVIC85aGQL8iRuLKJAiWygTMSjTIi9hm1lkJFmxKgxr9TP0nHTeN4HjvXG5TyqNMWvh/ZWx4Ra3u7aSw630q9iijRTLmaOgKRM1AtG7deKyVDSRs/Y5go5IooORESHvNm8IzH2Qweo+0M6ucTBnZzXDEAtQuFfLdi2Q0GPbGtAYImx5irCvlMuPiOpWJRAq0E/OcqiEYpqeuGP+phUnkD1KvMIx5JwaIoGkGahIisHBrSfzwJUU6+Gs6cC7z0qd2S2+wSxLLe8gVQtO8B7Y3M2HshEDKGsN1QbWuAIhtWdPE5tNfSTuDGv801bMWXGmPsd1nLZN9R0FWdPKkVoMEj9Qmzdfx9NfDM2O8VPFTtNHrtbgfQWWC6ESEv6hIDMfdtyuNEN6gVgWqPpz7cdiKM+d1Ajw/UhlC0+yWwy29UUAlHAW8jmPHCFZqB2IDaerUvEHxxoLO/dL/SwWrCIlBStGNGsMmK0OZccBjQVhrM8bN61W5zJFITbmIgMrP9V9YGtcZZKfciC3Zso2YXMlKpme1jlqTTUwCaJ4pq3gjZIZdeM/Q4y/5ZgH0pa/s4ISeEVNtaqk5e9Wm0Zo8nmo/9MQETiE3anQblwI2Pxol4S61HdJIFvGc1KhTWIa5RkhLKYtgPKU9tYwMmszcRU2R3ZtA68YtIruRETI8t7uvaJnqfzGKmeH9xWBVhIBhKgLA+gWBchJy7qPGg8Zg4+fwO5xUdkBAxn833prB/wn62wkG3gg/8FwC0YrSs2IKT2DIABUBbCUI5HleAyCaoajFe7Zu49tgSWJE67mjJMVrH91ruQECuj2/aJ4kexG3WocfzIgZNHwspyUOcUu9HNopepQo8IxhWgyCrvGgE8KKMFZPByklFwJQBMRYoifvg58ZanTwuUyEzrwY9wbQTO3BDF7EVInAaiHiEnxriPVuJCyfOSdq6emH+CtpuwA0dsTsHU2gHiCyVgsmKPNi8D+8Zu6jnWYa1fbHRfx+3e74+CYlJ8BwhZCo22TBN2FEedpiDnbggW1DPM6NHJkFoLVacCNkCyEkSrC+aZ3VsykHPxYdeIlMVqPR3atFigKgLN2R7VXYUVlyMbB+RRZ0uo46ZXonDQR1pcjhwoVObjvr/vlvJpASafWkHRDoFGu3Vg8T0Ra4hUgxZa+nkeLCYoi/xEAYurIINP6ygq8tDI6ogZGqrJaQt2YaTFtQ4kYWHDH42qeksxCxx+i+1GcT8nEojpwBdxsAyZVNYkuA9Ychpd+rlOWfUbtpCEHbARWT5fTjunC7LDokwl07YqxQj2bGiLEoZMyKsiPSZ3qh0I9psmi38jvSbOmESza7FtDC+OvfwbcR+DqY3E4XIRy18DM6kEDEdMaMPSXOKpM4qlwdh5wZhNddRrKo+phV2O0QkGtHs+J4bXFRSHGlCNrcJ3ycTpI9NM5bGbrSYRRlzMr8rWQxCXmWAkJi7ceA2vglmJxHZOzLCnmBUBfrxVEFFulNfqFPrkY1mNhoy5eQOKFcmA51n8JkG0XJqFsOnHpo620xalPPyUlVVgkGpWU54jxR+4KMRNAVE00GWmSonJdmKJsCGoJ2BvJnXznlBdb6bR8HLI5dy3WWsEKtTUloSS9YixA4s30ASUNk4jNiowzG7kHN7ldaS+k4C6Hoo2k+kBcQWZXlLXnQ08/m8Yp+58jEomB+PAwwPLYYVheju6oVpFUSaZVp5CbiqhYtEd9v0A4QNghA6Wzymd5TcLLURuSz8ow7mZX2UJ2gWVc17OXMUbSk/KOLObGPO2pmBC9noBTi2O6XsAlULQM69osKLHMsX77McNDzFyvYiTai0jtuVgytr+govjutA2FA5aZL3z6a8nG7IuQWatj7HmMis66N5OosZ+JogXZm490U21zF9YtruzBOsKHa+1OD8YiYYvof6kWDs2IHNQM2E4zSE2T0XYyOvA/rmA+Eo7PqGSOs2PLeOZuE5mOZWQPzsCq1AmWdClptrB/cF2Vu4XmasKAGWWYVF1pfrJ0+kZJw4sl+SDVfOB8El167xAPclAXR2OpEa8GITkR0i4D4jTDDHkyUg3Q2Lsv+O0ZPgmi52UfuqwgW0NddvBsWTqGqXD0wkqNTrK5ZZpdZlW/nD7FKUbCjZnIHQbsjJoNov22UsGiC3uXctElKPiWy9b41v3keTKNq50t/XpAtjxVisi7amhl/v38QjnEYlIOlClH+OExt2pPCJlZ18xZYv+IXvZpIgkYVJ7XuKQOPzsvklNs5OZfg7wVbZHir9TlxIwF4QoC7EBh1V4gfaW+5Jp0rVsiCApuPFZ3DtTcWZWXPXGgXQkeS04ZbI4xsem4aSy9hnIIJEwgLh8IbIlRI04nlwepnqieOFpZ56FOOVSQkSHv+L55ExkwKAlDdPXZIErwmpmVH/LcZHlucMiDJVzChgM2UNHz5VJtOUPg+VwfmSmo2BUUwBV017JOF2EKvoXEZrit5QJiIBDTuNHcZJmoHiJTpMDYDU9JHkR4DK5gB1rc4LakBIRa2pgD0f6HoS/fEHMVC9E8WuCPAi1IZzMONZSOxhybvLgWUHvfCaPUDfAwhZ2hNvQx3PIXUYMU27MOv+ANDYALDGlBxCBh9ZpkzLTMfATOCQ7AmLSKN+IJ4m4DRxn5UNkFXrwKNLtq/8ZyTNdWF7zNIwDz4jx3u64Y9MloCH1HgKGFwPfXNmYHDBf2D15hA3QsChPpJTn+ly1ELCwE7ZuEVCQX80+7tMek4kCwFpis7VscByLMAgK4IvmY8TLjK0ZJtFGmEyu4gKvpnIEMZJItlWGJS1pgNJdJPyOcobGOinHDjOQ7K4/GFQMhdwss8MBuLf9cV2k50VeYaKWFMqzUix0JSg8OL7F/J5+ZzmzrT8g4y1BFaT0qY9tFvDe0ngobIIU8rpZy9h19ZzMyilb9Bub4nLVQ4Tg5J0G/g+jaaSkyztYrsp+2AmofaO4fcqtVrr/fhdZgwg2OaffDdebC9t0KAthJHvXB0LdCzQscCqWSCL/Fi1L63g02sYQKujBvF1uIhLPkNTMhy4FhkWEwEToHs15HojNDEs0amIZyoAbTIVXVUiM2OCw1agk/J0FMOgQbSJ2FHp6cY1WtmxNY+1sqAgtU1RoK40bKZZhW0OI2xaOOVrH8T7tn0H/vnvf+CII/4gqezq1XmYPKsfA4OLJC2eOkag50i2J/O+JNCLDDTZ0u42ZlGJ6Q22q7G+8iS9eYpt5HeDfuU15p9DOXwb6sE/sOMe62OHd70Np33+CkQhATTTV9WUhxW4cIME5/7gvXj4wSFcfv7TsLubSJgbW2gVlt0eBaJi5pVzA9OBWhmLKR4do+xVwKEi2XnsqXXZir9o7YZhGXZpVDICpBUPqV2CzVygwTyYlgMjnII0mIfSFB9jJFIdZk0polGhLZiXMmDSOHWqkPQD1qAiR6M+BaQZXEJmmU+N+hAxSK1zdSywDAsQ5OWYtlC0v+PDlMCZoJGAiqBUZrlpZnlPFfgSqYAm5hnRnoGwVsaDNWx1glsCxRaANwxJ2+YvA1i2P56gUeQfmW5RpmmaCiglONWgX0BvjiCa61EiToPwRJnOmhko+Hf+jsBV1uIMQNNmbI/+HQE/garA1Mzp0OBaA261XmRabqZma2vfOIBO0Wg2lgmg+RxKTyzJ4qO+xdvSoaGDMPHSjoKSe2Tio4xpX9rn13A3dm7XsUDHAq9BC6z9AJqyAAny5nED9UkEzwTTNhymuYkSdJVsVOuLJWWKHyaS0zeRIwCmA1KZOUjnSwCa1m1mWptxVinjd15Ex+sjB300w40lKw6ReqLLMa0B5IpVXPyd4/Cu7d8s1L8/2sS2216GSu05rLvxFLzr7e/AHXffhWefX5AdWygdZJIWs2MfAmh9hMRjBgayUaahjhJ45IJgiiph7S3KjoNdIOhTxx3OYiTDReSmDuGEE/fETu97H/bY4wSMLO5DQrbcqEt1qZxhIY8afv+Xz+NP9y7EZw75FcyCL/pRCQRk8KBVUYEorawNOosAgb8OHmK6HGbbqCmm2vJVBUYyznQQpFogf1eFUd8Yae5plSqpPhme24sgCZHvHkKt4sNL34CuqQ/hox/+CH5zx+14/oVBObYJEtqXPypzCO0eplMA919Kq+evrzTr1ggMe1Bt2v4c5TB0ro4FlmIBAmIGq7VAng4/YXGSRkMA9MSLwJlH/wSkGnTrz8hBITNG1OtrnMnkc9lWPldBTnVVqtWltvNF7ea75vMCNCe2l8wr261wriFpz+hUaICswbYGwRnmVWuxXkVFOqIANAE2QS3bqtINqhbzD+Yb1ungbJPpG5lth1lEMu22pGdTX2m/N8Ewgf7EiwGK48GP6rf8Hh2fsUplmacB7HNqvvlc/Sw6PuO68M6U6VigY4GOBVbeAq8CAE3wq6K+daorya9rMJ8k8yrb2OyNVVTGIjz3bIRcYR3UqyGSHJN+N5VWVdKzKI1SS1upt6SMVVZpmGLR2ahryahyYWezSLFUEmOqVGcMyjOtRSiWAjz8wM/x98fvxymnfR1znwOa9dejNvYU9j5kL3zjjLNw+JFH4bZf3zOu0SErnvZkgdsEyhpAk53mTpWBauam9mcoHS9TtLmUZDBvKUE19c+TBKhO6y9icfUJnHPBQdhmy7fh3dscg2Y0HYlFjS5lFUXYaYCyO4p77j8ZD/21gkP2u0HpC0Wj6CKN+5FaY7DMsSwATZX4VWnXtA5cpY6RVHlkfp3FgF2RMruiP6auieCZ0hF7CMnoDBQmkdlvYsPZb0GtEeLpv/8DhakG6mMsdvB6fHhfD18/9Sx86fTTcfUld8LIOUitPKyUOmoVDMm0RgEmAfm/inTDrL9RyTnsAcCZrwB0Y1OktFHn6lhgKRYgm0ugp3Wz/IhURWs2lwtKObYIRIW5Zm7kDBwKTExTYYTJ7Grmek0Yv8WaZoyuBtCjY2NZIOCKn6JBI8E420bZCf+k7ETLODQAFamD50lQXjtQ1qC29bRMmsH31gCa2TBEjyxsMJl6BYjbAxdVlTJVZY+fsm1HWG8C2nZmX4P1pv9iNpmfE6DuMRe4oj/051lwY1mSD36Oz6VDQZCvbckTTWrCqfnuXB0LdCzQscCqWOBVAKAleiUTv5OBFoU5ci7LCI+it7cbv7vrANx/7yCO+/QvUXS3wvDIKNKuRwF3DEZowQwnwYi6kDhDWUo7Bh7pxZdBKyoak0FDXmOOYoZ1lGoWMMgEOyra0kDCpOoWK+m5ksHBMSr42Mfei3O/8Q3stsfuePSRp5Fz+1FpWojMBfBKBvr7e7Do+QoSBn5RlE6G1hpBFE9R6d+0aF3E/lkOUtEaqwqCXnWzLAKXkg7qknU+XwYWMF1ZCMt5DKEV49LL98e6G26E/7f71zA6NENS88UZgHYksd8Q/vTXL+C+exfjmEN/Ddis/MNcq6xYMUkAtKQRkzylWWSxBMpoMb7KCBJHUyXNkEGwbY9KEA6iSSrQgqw/mWxrFFGyGAV3fdhmFVde9RXY+QCHHHwcGqMzUGt6cIoDSBp1zFl/FhYsqKPZ8BDFDkyb2nQVYasC3Rw0LQ8oPqgib2sE0LGwz/AWqB6tb4TU6jDQq7II/K98VgMozchqYFir11dKEiFMLWURbQBcgzfqhJfFYK+ufQloCfg0KyxufZpijAA6k5is6N5ss2LbVXo70XZneuml6bbJ7rIYAv+kPEJkHTpNXkbban04gTgBMh0QraPWYFxLQGiTZclNCJyZXYR/0q4E4S0Wmk5JEIB903617J9JSbQDwzbws8tzYGgLcaDy4yWeOQbYxqUx3Suybef3HQt0LPC/bYG1H0AbjP5XaXVUDkgfbj6GXxnDlHWYrgq4+ReHYvE8AwfsfyV6u2di7nMBfItVrCpKKxsz0EUxFTaT+rPqECv5ZSVHWRYV6RgML4VbZz11liFmZS8HjWpDns5Sr6bTjbgWAMUUYTwC1y0grecHgDIAACAASURBVFfQVQhxwvH7Ye999sOWW78frpNDvV5Eo1aAVxpEYDak6qE/xoCdqUiDMmJzAIk5CMOcgTgIUOhyUR0cQLmvD7Ua0zuFMB0mj/cRxkCJZC9sNIaLiOv9yJf7YdoxqvVnUOiqIUqbiGop7LKB62/8FILEwX4fuQCRvyESu4KYQDwtwgxNdDkG7njgs7jjd0/iy5+9FYYzhFwxRY0lfqmrdkPEPhmefoTE8J6NrlKKRjIPYRpINaFSj4HKgAO31I/GMOUtPSjmWbluEcK0LpWZ8rkyxoZTWN2jKFqTUC7V8M3zDsGmr5+JPXc/CbVRF5V6GZEzBKtioKs8GaMjBvKl2fDjBmLMhetVkXMc+JUYUWzD7VsfldrfJSDWs6cjCBpwcwQFo4zHhBOV0WRmhpjAmhWeQnj5/Eozdv/by8Fr++0J0OToPwscFFc8SeTYf2WZY82Aal1yu8W05GBNBRRSVkFgKinssgdRpkAJx8q2d3V7lM6G/pHiD1klTgHPGesuwYtpKsBXWP1WO1U2ZwJnSkXagxuX1R5+n+8q92ZKPpOB4v4SALrdAWrF9JNHSFNU67UVylr4HTLXlHG0mOvl6KZX13ad73Us0LHA/4YFXgUAWpVuVpk0WGXQh+0EmDHbw003fQ9ePsJkx0TNXyw5fJlp45BPXIZ7bpuLvv4ZOPCQt2K/g7ZBX5eJe+8Zwpc+fxH+/dQipPZkxJIaLIaVNxGllEXUMavLwLbbvR6fPfajmD5zhmTD/P7VP8O3L7pTSg6zdKeR60ZUZ3S+jyMO/SCOPmI7TJnCLBY+6o0QJW8m/v7CfOy27bVoBE/hvEuOwsYbboLdP3gMeguz8KYtdsAppx+CE0/ZDw/9aaE6Vk1TbP/Ot+D0U7+BIz91Ap54/DH0TCniwIN2wVGf2Reu9zie/c/z+NHVj+LKix5BEtuwPRObb+XgE4dujx3f/Q5MsXfGLXefjw02mYxnnx/Cfv/vEgAE0GSgmaA+B8N30ed24Y6HPoObfvEQTjnxOpR7qyj3eNh7/3fj00ccC8MbwH13z8WXTvounv33sLD9QTKCGet04aTTdsKHdvsQHn/qBdx29x246IKb4NdTmPUc5mw4DYcftQl2230b5I0e/O62B3HNlffhngdC3HnP17DJbBsBM9eEBiZ1TcbicC6+fvYN+O7Z9+OLX3kDdtt1P+y22yGA0Yvh6gBev8VUfPXUD2LbrbdBvRbi4gt+gosu/jPsvIGNNpyDyy45Gyd+/suYMW0mvvnNk9GsVXDlD6/GmefcLlpVHlFz041YdtWZWPjhf2OCd95y3AI67Zlk1chAIJlLreFdWVstocFVCS7kP1rO0C6NWNl7Lu1zzL5RyLMQiZJfaMaXMoU1BdJfSvv0dzXQpl1Z+tuhxjljdlfWFlJIJc90euNaaDLQ7Bt9EfzmKd2QzEzqX/mHFH5pNFZoE81A064qcFGdQTAnNOUfnatjgY4FOhZYFQus/QCaOVVTlXeROljbNGDbCVwvwNVXn4+NNpmFXucf6C72Y97iOp59vobjPncR5s1/FmedeSr22vW9GKgxH2QDU8u9+MkvfitlfR1nNoLYRmVkBGnBguXw+K+C73/rg9j1A7uqMhKGg2cXzsecGW/BQZ/6Am796aMoTu1CGHcjaJhAYwAnn3IwPvnxtyI1/oXYiBHBg+1Nw7U//zNOPupuTFpvEOdceCTWXXc9vGeHoxHWLOS9ybj7L9+D1/MEDtjzK3jib0287R3TcOGFF2LuM6P4yEcOxdRp3fjil4/Ge3baWsoSj9aeQX9/CNuaiR22PgkL5o9inXW7cPW1X0Z/n4m8tzF68HpU00cxVH0OD/31nzhg74thpJshckYQS2CdBzOyMKVUxB33fxbX/fRRnPGla2HlavjWBZ/BRz68Ox555Elsunk/TMvHw3+p4WMf/iwcKw/DbuDSK07CO9+xKcbqCfL2OvCTCi679Ee4/MqrsN7sflx0wako5ZuYPq0bceijN9eHP9//Z+y059344Y8PxtZvKqHb7QOT5y1cuAi907vwyaMuwC0/GcLl187BTjvujfXX+wTSOMVGr18Xv/rNeegujGH+0CL0d62DgcU1nHjy8bjtF1XMWWc2br/3BDz5xGPYcN23I29ugjT2kRR+j9dtdpmwitRIEjgHzSbstkCqVZkgnc++diygciozb/B4Jo0wjFCpVVcIviZaoR2Maz0tmdpqvS5Bc2viIrNLVlenq+P9Je9oW7q6NfGcNXkPVcBFoduVlZnws7oSIXNK8x68RTuApkMsMhEpOz4e+q2dFlUcZvlXK4DUdpQNpQicISx5R8KxIut1ft+xQMcCEy2w9gNod0gB6LioyvUyUC3l8X0KywmlktU9d++BsYE+fHivHyBsrIcAg9hutyIu+8ERuOnaB3Hu127HyECCk858Ez6+92fwnvcdgf97sgon1w0/iJBEDaAcYcf3bYufnHcUbrv9Nlx1zQ340z0L8c1zP4n373Ygtt5mD4wMM7exg4Rp9bwUjgd4zUUouHX84PvHY8asjbDzrp9FnM7CyDCPXyln/gd+csPJ6O3qw/vecxyMkEFxBWz4Fg9X/fCTeOKvo/jLPY/iyCMPw4IFi3DAfl/FyEAdG27cj+tv+D6uv+GXOPfCSxA1yjj002/CsUd8GjvvdAL+8fgL+Nzxh+KYY3fHPgcegcceCBCMLcBOe87BGd84HrfdcQ8+fdSPYYIAejgD0Ax6BPoKBm5/4Bjc9PNn8fUvXYvt37UhLv3ON/CXR+7H5z/3LYzVhnDk8Tvi2I+fjHe/9+N4+qn5OGC/j+Gss4/C6WefhCsvvxNxM4fNX/8mLBxcgJHRAVx7/dlYb8YsfOXzX8Ndtz2IjTbsx8+uPQffu+wbOO2CQXhminJuAc45+wBs/44t8IY3nIB80UWtOQlNI49rrtkMW795N2yz1RGoj5Vw6Q8uxbt3XhfHfW5/3PWbZ9CV78add16Lvz59FQ7a80Zs/obX4brb9gLDgX77qyfxhWNvwYf2eie+eNYG+Mg+/8Hdd9yBXKmEgIFdcdwB0J21T3IGk9HVAYRKywuMVsZWWRJBIEctLTW5lBzobBUMSGPw29oMctfGoUAATWmF1pQT2LLSI+UqvCjx4M+S+bgN1Oq15QYOtr8rteDlIovSjDtQdEiWp9Nu/77oyW27VV58bbRjp00dC3Qs8MpZYK0H0LEzllX/Yc5lpqVzkMQpHMdAWGeZVgd//uNuqI/Mwl67nY+gthECaxEOPnZTfOa4bfHRXb+D559wYKMLk9Z7Cr+/65c48OAz8eDf5qFSCYTttI0AflrDued9Ebtvvwk+stdJeOqpQRS6U5x/yfHYerut8KY37o/I7werv5olB3E8CicXw26EKNpj+P4Vn8EWb3oXNt5wH7j2dDj2+mjGzyH2nsJv7zpXsljsvtunYYTdSOMiAnMePrTvHJz55RNgp124974ncOQR58OPLLg5H185+VB84P3vwFFHHo1NX7cZjjj4a6jU/4Wbb74N5571UxSLBVz5w29jaOyfOOKwb8JLZ8DwBxG5IR7425W4+dbb8I2zbsHI0ExEVojEHZRqfazQXTZN3P7w/rjjxia+ftL1+PIZH8Le+30Eu+xyEJ5+woZVqGLbt/Xg8ku/igP3/jr+8fgzuPPuG/HXx+7GZ468AFHSQDA2G/1TpmNw5D/onVrBXx/8Ea644hc497Tr4KKMjTbpwW9vvwxnX3A4TvnWM7AbM1ByF+PcC9+PXXZ5M960xRdRG2ZWjfWQ9izGg/d9DB7egO22OhpdpfVx7c0X46ln7sdhB5+LNCT7ZOKLJ++Pj39yE8zoOQpv3vJ1+PGte8EfA3bb+WzUBiZhy602xuXXbo5PfGIxfnfTzTA8T1UFtR2priZ5qrOzX11c55Wbap0n/bctoDTFBVhWVkUqiUVrW61WVxkUiZ6Wut1crlVQhO9H1pSA7OXWKP+3bbmmn9/KjmKpFHf8ofyDEg4GURbbtOAaAPP3DBxcGfaZ3yFApxMlKu6MxSdLvjLBn7psODOw0EHqMNZregR07texwKvPAms9gF4Zk/7qxr3hWbOx+/u/gtDvhpX3cdrXP4zttt8E++z5Bcx7JodJ5Zmwik/hL4/cggOPOB133vM0kpDBZ5EA6ILVxGXf+So23mgS3rn1ycjb01GPK/jSN3fAfodug3VnHwXHmC7HkrbnwQ9ZEnoIjj8LjjGIH/x0V2z2um2x7VtOQVjpgW31oxGNwio9gz/e9xPU6g3stsvhsJIyXKsHSTIf2+3ag2svOhmVyMRhh1+Au//URK0aIPFewFU/+TR2eMvmiIIKRhc3cMZXr8C9f3gOi+YnmDKlF41wBPc/cBNuv+smfP1rV2JgfoIeZzKM/AB+9/tr8cjjD+GA/b+Kgvc6REyV581H6i6CFdroNabirke3x01X+Tjny7fjh7fuhy3fvj1mzTwUzdF1YeSfxQ5bTcYVPz0Ixx/1Mzz7wvO45fbLccppZ+BnP1gE33oOdrAzxirPo3+mDyM3D48+cSaO/NR3cf9vA8x73sdmb+zBLb87G+dfegDO/94QMLQFJuWHcfo5W2K3D74ZW731NIQjs9Aw1kWzdDdu/9UumF76MLbf+jPoKs3Cr+/7PK6/6Xac/KkHMGXWG7Bg4GGcfv6eOPDjW2HjaYdgmx1ej6t+figuvuBXOPvkh1G0N8XOu2+Mc6/oxYmHLcJ1P/4JEQ7K3b2oDI7ALBSRGIzy10V5WQRmzRy1r8wY7Xzmv28BHuEXi0WV7aGtOh+ZzlXVQfNttG6XgEyLCnRe4Q6AXrX+bpXlloxEWSHeLL82pTdk+pWNVYAir5VljvlZfl8HD+qCLryfzvSxohODcqnUyh0u+u768lPmrdrbdz7dsUDHAq9GC7wmAPQtN++BjdZ7O16/yeGwUEJqN/Gxg96EU79yCHZ8x+ex4LlhTO+fjIMO2QwHH3EC3r7jfnj+yWFYfVNgGSmCoYWYPD2Pr5/2Obx3x9nY7d1n4l//GkG5r4Ctdijhwsu+jHdtdzwWvzATUZgChUBS4hnmgORndsxBXHrNrth0062x/TanIa52I0YeOWsMibMYf/7LFajXG9hxhyNRZgqlOI9d9ngjzv/m0fj1rT/Cm7d4Jyx3HezwzkNRS4FmMoTvf+9z2P092+FTRxyLP/3hOSxMZoKl/Pq6TZxx4Rdx7OePw9U/OgvTp6yPD7ztaAwvmIKeDR5DmPr47e2X464//hEnn3oVkqHZqsy2PQQ4i8Ba5aXy+vjzvR/Ady95DJeceQ9OveCt+NBee+CwT5+J+26rwuhejMMP3hsnHvUxvG+XozFSG8b9992Ei6/8Fr5z3l1oGnUYY11IU6asi9A1YwS/u+e7+N5Fv8T3T78RRnkGTGMAv7/vx7jmutNw6ZkPw022gZ28gFPP3Ab/b+93YtNNPgc0Z6ERTweK9+E3t30M0wsfxLZbHgzbyuHX93wOC+Y+hwP3/hE8twTkh3Hrradj6PF/47ADrsS2b98CP7v5KOy281fxyL0VFK0NsPlbuvGjX22JY768ANd8/8dA3pDTCmrZY9NBIoIPxUKbzCywFmtJX42LyX+zzWQpdbW85bWD5a0nFhZZXUAkGR104FsGyKl/JrhamcwT/017rY3PprSGOagdx5YgYKkMGUXiqIjsRubruD56ZZl+jg0pa96WfYWrAMkQ6p8Jopd3EXgLgNfa60xnsrQ0e2ujXTtt6ligY4GXxwKvCQB94027YsM52+BNm38WiHOIjBibvXkSfnzVifDsEn7849+grzgT++27O374s1tw3Innwy5MRcOPYKcxUiOCEVZw4P574pxzpuCJf7q48/Z5yBeBD+/3VthOipNP/h2u/eEDUs2vGVssiAjLWQDbnw7LGMUV138Uc9bfHG/f5gtI/bKkvutKhxGkIe760wWSv/r9u34WSWDg8MMOxvHHH4Trbv02zj7pF1hvznq49peX48G/P4KDPvklVCt1rDttKm6/7YcIGnNx800/xmiQYlrPdLzjHe9FMd+DPfY6FG9+ay/OOOOzeGHBv3HXHf9E0LCw975bobu7C/c88DccsN9lMIMexNFsJEYDqT0mgZglrwePPH0kLvz6X/Cjix/ElA3+g+tuOANNP8ENNzyMyes0sef7voLrbroKp3/pGvh+ExdcfBw+tNcOuO7aG/HCgvko5iLsvMuu+O1d9+Grp1+DP9x9Ivp6+/DTn94Cv9aPt283GRtvNBnV5gK8btdrEA6tBzjDOOYLW+GIw/bGpm84ABhhZcWZgPcQHr3x8+i2t8V2W+6DJAZOv2Bn7L3vW/DovQb++Md/YMddypi9yXR88BOX4G/3DWC7d74V51+6Dw4/5Dt49MH58EfKmLGehd8/9HH88qcmTjj2a3jPztuhb1I/fvHzWxEZrGXoSC5p5hU3E+aYVmx053r1WoC6VgIsAi6mPVtRWWaRcbAaXRacp/XQOp3dqgS+iS43n1+iih6fv7ZlyXg19i7BKvuUfTte2GW8pItUf2w0ligGs7T35H3IHvNeAoAzeYhhmKKxXtHJA4E3xxgvCY5suwfBfBiFLZ32q9HOnTZ3LNCxwOpb4DUBoH950/5wrWn4yIdOQX2sS8CrU16EfQ94G/bfZw9s/rotMDbs4093PY5Tv3ohFg7U4HXPxMgAK+VZMNIQRlxF/6QyvvO9rfD2bd6NgjMZ1WodTz77GPqnTMKTf6/g0MPOg41ujFY9JFYJlvMCrGAyLDRw3W+PxtQpG2DLLQ8H0rIUL+kyUzSjJq67/jyJpt/7o8cgaAJP//MJXP2zb+Oi716MaPE0JFGEjx60NY45aV987/s34OJzbkYc2Djk4D3xqUP3wpTpKZLqU3CSjTEyMAenffHb+N3tt8OyA3zznM9hxw/MQW9/iKRRQLUxDD+M8OQ/n8d++54J1+iR6oIJAqRWHYbF/Mx5/OWxU3DWV27CLT+ci4HK33DAxzfFYUfui1nTNoFbGMJv7x7CKV86A4vmsohJgnIJOO+8E7H9jlug2XgKrlHA3AEPRx9+Op59+hm8f5c9cOJJn8Ks9R34jUUYrdRQHfExc+oG2O3AE/H3e0bQ151IWsHDDt8bW7xxPzjpVPhhN4Lcf3DBz47GBtN3xC47HYhmI8SUmSP49kVHYustdkHesRFEL+DaG27BCcffJBrrt2z5Olx/yzew90ePxD1/eB5GVEBqD+H+J87Az6+fi8svvxKXXHQJZs5cDzvutDOqjQhJSv0jK0jyndRP53p1WkBrUgmuiGl0lb2V0cRqUERARNZagJVhIAojCShcmYsAXJeubi97vbJltlfmGav6mSXTyamKf/qH78k81StiWyc+kw6H1g0TtOqMICujO17V9k/8fHvlQClglbI6rMqcoS8y/tQjL609lOyUMvDM7B78vmT4YFLUlSh8Q/Au5c1NpuVTumnaUafRkxOPmClIEwHRK5KBvFR7dL7fsUDHAmuXBV4TAHra1AaS2MLAYioKpiA1HcCZB9MeRn9fCcVcAWmYYnSoiXo9RoAcaxmKHlaxEglMIwTSCKXUw5QpeZi2jTCKMTpWgZe3YFjA4CIWZelDwLXUDWA6zyKulZE3Xfz1/y7FPx9/AfvsdyKMdCoCYx7iKIfUaKB/MqsFAoMDFWnn9OnTMTQ8DyGLhYxMQ6HI5CIL8e0rTsR/npuPb55+A8ygWyoOlsspuns9RHYZSRxieGQIjUYTluVS0SFlhbt7isgXHBhmilpdVSnzvCIWL6qTBxfZRmoFgMPy3zGMOMG09UyMLG6isXBzwH4BljuM7l6gkC8hTUIMNuoIqixE4sJCAUlswHEb6JuSwGWO5SDE0HAIv1mAlXYjiUro7klRmsRgRR/Nmo96NUFf9/pYPPw8mpUyLKuBQncT5S5H0vAhmoY0KQHOIMqz6nCtGRiYHwLMtmLPhW3X0d89E7blwg9GsWhgBKZVkmqHlh1j6uwEixeOImjkYCRFJKhh+noB/PkJxsbq6O7uRq7YhYULBqUMuEg4UrJJpuifOxrotWsxWtnWEBh1dXVlYEjlYOZFEE0wRaC4vIugkMyxrvDH7xGsUSHAks4Tq99NvFerol1bVoiJZatX9l1W53N8W7aXpbCZko/sKnXdZFWzwtYvuu3KyhWW1h7N4JrZ/durLxK4MpiPP3zGywEi2V+qhLpKYSe9neXGlhLlWUlxVkXUDpHruDAtE2wzAW6rdHtWCIZjZHmnFXyeZP3ImGe5byYjieMEls3KtPytUmSHQYhaY/mVEFenrzvf6VigY4G11wKvCQBtm6NScjpJyoiTXiRc6O0BmNYQLC6eTPnJ4/qER/g2YoN6WB1QpoJSDJDdSJBrzJbvsqy3hLKkBNohUmdIAbuoH7Hcowk79wy8eBqMpoWdd5+GRt3Cnbc/hry7DgLj3/CTHsCIkCQxUmFPmCOV5cB5xYCRIG9MRbM5hGJPgmY4IFUMGwSEcVnKexumLz9NvpMZwTBZUIbv40pubPC9WKab/x5NaxUYkH8XpoWbLb/HUuURfQWRMRjFxUjDPFDdEilGYFisiliBmaQw4zLC8nwY/kxIyb+E7SkiNWqAMx9myOc0kZjcsCwYcQkgEDarsNwFUvLbSC0g9oCkDD9H0F5QpcCtmgRuIjGAuBtAAbB9lJOFMKIeIOqGkRQAcxSGWYMR57IS6iliI0TV4XdL0lewRoVNQkpW2ZNy5rArsOIEjuOi0fCRK5RRH63CyncjMcgkqXLsJovysAJl53pVWYBAiICOwEgRxyolmeRIThLJprEiGQc/rnWt+lheQLRhCjNJILYsEM3Pex7BFcfbeNUPAe8roaddXWMrfbDSBgs4lEIggiTlv3y+LuiytGeQOaZzsaoMtADIzOYEsOPOhg7lU9KGVuYM6pZDAupwjQJq7bQQTLM9Kle0Tkc3Hlgo7HIcC8AVm2SaaV2OnCBfs9bLAvsMaKS+Xcs+1NhQzyLjTOkHAbayvpKV8L587orKia9u/3e+17FAxwJrnwVeEwDaAitzMWVZHnFaQCLn82MwzRosLn4pNzoCSgIoA6lhqj+h/iSW0xuRU98Q8J4BTLJYJkBwSNbCm6t6L5yEhGDQNmHZT8Os9aLbmQrTng8zdeAYfUDcg8h9GpExGYYANr3gc88lkOZSzKAYS4IYCXCTtAnHTdGoN+A4fKY6mpbPU6OdRjCtQLEqKANxAWniqnvZiwCnDivYpHVfFcrOzWwMbi6ReydJBNcuIg1dBOZzCCIbVrolmNXLMBfDtEbE4bD8WQi7HoPR2AypPQgj9WDEPbCsEEbuWVjNt8KwR5HYzOmXwmA7COiNALZVk5LrtLcC+B6abpSxRnz3UJpGR8IyWNQiB8O0MTsdhUlb03EgQDYS2FYGcOU+tvRrs1hRgJn2M0JYVnYEL09QDNyjI//EIw8/DMv15N5hRMaI+bvZ55Z0Y4eBXvsWoxW1SLJoUL/MAiMZG0rgQhBDLSoB7MpqmLUEhCy0ADJZAsY1siyZTbDZzmoSUBFcSRaPTErA7xGcUX9N7fOayr7B9vF9qb/lD/9OhlmR7QSJXA9Y4ltVKTRMJU14ORhoPlHSzDGVnKydmfYpk79MVEK1g0raj04NwaUG2Svq5+X9nv1FSYnrOopI0MGF2SmESCwyVlpOFRLVOrZZp8YjyF0eeG6x3bohmYNAll1LNXSVSPa9DmBlPnCOmw6Ifik93PluxwKvHgu8JgC0majsCgRIBMOpRZAWwiD7HDswE1sY6NSMFHNpCJeQ8c6mYqxlQyZrWgRyTwO8R+IAEQu4uIBH/QZJVMpB+mGgiCR5AnMmbY5P7Xsi1l83RlDNIWdOhYlueD3PwPc9mCjCNHlcbMC0uNiSeaaUwgPSPBIsgGORVepFUHfQ39+DodFnkJLhTZjz2pHnT2pQohHDTMsw4ilIwjySyFKYMfck4D0JJFOEiSc7TQBOEGqxhLfJYJsQjbqP3sJ0wC8h9uYiciLUatNhGC4MYewHYbG0eWNTpO7/AY0tkHpPZ45EDwzXB/JPI628D4Y9hCjOIUltGGSpjQimsNF8LzK8BDbqXfui+VLmXJiylDmZFWtmIoZpEsQXkRRGpM0pGf+kKFUTDasuZcjT1AaSPMwwRb6xIHMSFKiO4wZSpqOjTclCxz343H9+gJ9fey0K5RKqY2PwikVECcu8J2yaeracTHRE0K+epUqxxgQuhEMELgSZBGYErgSwq3oREAsgzzJ4aJaR+DDD0mrMJhynXCMMAWQKrCqoSiBGkLgq4H1Z7dR6ZQJ0YVqzrBFat6vT5bVXPtQNbTHxy7j5S2Gg9S1bGUxaKQAV8y3zSZdH1x/OPqPgvsp4IWA6CFRZ8pdQUZH3oxNFUE99suT1zrTNMjYySY4AZ8rtsn/js5cX4EnnSDTP4piovpX2Ux9P8FyrLeEgicwjKwuuGW7mm6czt7IZQlZ1zHY+37FAxwJrjwVeEwBa2FgzEpCWkLUU5jKVjBxmVICZUAZAsEmgRTaU8gy+OpUEBN1kJamNJYCeCuT/BlAzTEaUMoa4B3CfVCCtOUeAm+k0kaRPYJI1BztstjumdtWQM6YirBXgGN2InL8iz6IvUQFJ5CkZB0IYFpltyhCK8pM4TyONXCCYCcufjTiuwS4+h9hcjCB0EQZlxFEvfLMHyD0B5P6BFE2kUQkJJQ9hfyZf8JG6c6XNIoFIcqL0TUDGNoCBnFRRfNc2H8D08qa49Q8/wLzaY0jsfvgRU4rMh2kvUtKG2lthB3zGG4HcA0hMbnolqWaY5J5GNPJ+pPZCldnDqmRsfxVGnEfamKaeTwdGwPsIBqNZElRJxp/3SRIer0YwmQ6PcyEsw89Tp8w+sZGkOcTwEFtDSNz5KvVcWkSaeKIpp2NAQI2Elcsa4myItQtgpgAAIABJREFUPCQtix2TxuMikWn6DViei9BvwPToKBFAK+fJZFEeYfA716vBAgS7SroxHvhHoMQsCgxuW92rpYc2LQHGusCGzhPdfl/NbgqoJgBMUkRxtMwgtpVpky59bVk2PM9tZXzQ39VCDQ3WBSgLKuTJFeeT0vdqALcsl3BNAGjtcLQkFJrvztLL6WTY2rnQwJl9xnYrm6l1l2CW/aaZ6ZWx1cTPCEtvWSJpIYgmSy+AV2uVRdbC04lIdPHLOx1YKnhu09aTeV5aoOJ4SXcdaMixoYqzrKmS7qtjm853OhboWODlt8BrA0C//HZ6VTyBhLRcovnOBA1RLFq+JIxko/3kBw7GbhvvhM+edyz+ZTyPJGcAYQ5WbMMmM2yEiJxMe/yqeOtOI/8XLCBV5Dw6ollAWJqiWq+vEZAiqfBcD46r0pVNlHNo8KfAu2I0CaYoTSDzvTqBcxr8MYsIgbOWkYyzy6ohItHIsk9ohrxVUCTLKqH6n21TgHFp10sJImy/n07dJ8tMxsa3Mpks5cGayVXZK1Rcxrh6WgFp/mgN8UsZywTQwh5nYJ2dtTLOlXaiqPHWenptx5UJDtXgm9/nezSblPMsP5D1pbxn57sdC3QssHZYoAOg145+WCOt6ADoNWLGzk3WMgu05/JVDqKCYMMjI8ttqZZEtINKMqBLyxbBzzC9I4t4CJOZSQI0KNUMsM46QX306qRyE5CXZc3Q2uZXwtxrCkDTpnRmKDPR2U9aTsdqvghtG5Mlzmz6UljpVW0C+6CQy6usGq1IGHUX7cy0ZDrLSJfHz9IelHRotntV29H5fMcCHQu8+izQAdCvvj5bZos7APo11JmdV2lZYIksEDpwLUkxMjb6IvZXB9+RiaQsQgFiVaWQjK5k6sjkA9S1TrwkJVwWtNfS9WZ6XV0Zb2nfW1F38V5skyoMkhX1WNGX1uDv1xSAFrDoOChmaQDbgebSue8Vv0QLqGbyDrL6L1XeseKnMgWoJYGRZKBbAaQZiG6X8Oi80ex/SjOW5TipoEUlUelcHQt0LPDat0AHQL+G+rgDoF9Dndl5lZYFCIq7yuWsFDOzTsSic23XmWrgTADMHxUIpso+t0BexlzroDCmdWNg27KuiQB6dbqEzyJQo/xE52pehspidW6/0t9ZkwBapZTLIZfzxnNxr3RLlv1ByWyS6ct1ujidwWMN3H6JW7BPyBhTP62122qgjKekkwwthtHSmOtxszIVENd0ezv361igY4G1zwIdAL329clqt6gDoFfbdJ0vruUWEABN5lbnPM7YPqmOlyQCmAmKtM5WF7hofy0VfMcgM5W/mQGA9XpdUo+t6UuAcybVcF2tcVZ6Zsk9/QpfaxJAs+m0dyGfb0k5Xsobteu+dWptrSsn208QHTEVXpbx46WaTleRZL+0Ev9lgZDsHzpWPKXQDDVlN6w+qKsRii2zz7zUtnS+37FAxwKvXgt0APSrt+9e1PIOgH4NdWbnVZawABncPNOWWczBnJVU1lkSsty/EwPUFKOoT+ezv2T/pgL0IGnNyCiuTiDgsrpI5Sp2x5nwdsCsS4e/wv27pgE0m893LOQLrQIuqwui2yUP7ffQ/04HicVZeFrAFHEvpa+UjCYneaRbaQsz5ltyfzMlYhC0nqFzf4sTpCrViBNEqQYzwKyK8yVa/OwU5BXu/s7jOhboWOBlsEAHQL8MRv1v3bIDoP9blu889+W2AMEHGU9qiJdI2Sa4eLyASFZdWRURzaoTEoDx76KLzqrY6fYSWI5VKmukAArbITmcXVekASpvc4bUM+Zcp3R7ue018f4vB4Am28+sHCxs0vaaL/nVtJRDZ8TQ+mSdS/qlBHBStsH2aqZbN5Zp/pp+IKXcJwJ0gmiOOzoMvDj+yIwvTw890Qgq3Z4j3yW7/VKcgJds4M4NOhboWGCNWKADoNeIGdeOm3QA9NrRD51WrJ4FpOqebQs4oTRjIsjQR+/8nGbzVLaMJevv6YpwvA8ZQp3/l+BZqswxg4QOFgMEQK9OYGD7W6oS2+1VA8fzVbdncxAO8zUg4dDvzvduSTlWr9tbQXft+aOXANFtfaVT00n6u3DV2GhKMgo6g0hbWwlqmSd6eUVWtGSFfcznsnDOyrDP7Gs6U/webUWnqvYSc5evppk7X+tYoGOBNWyBDoBewwb9b96uA6D/m9bvPPulWEDrTSVnOTNlZFXrJmY8IOtJMKJ1xRPLKKs0c7GUuhbmeUKjmHWBTGKrfDeASrWGIAxWq/nCOjOPtOdlQY4KmmuGsx0U8jfLy5m8Wg1YyS+9HAy0fjTlNQTREx2DJfTFmaOztObqPloagBabLeVLWtbBfMsrm06Q9+e4kWqD2UmETk9IB4oAenlBpVqas7IMeKv0e+bwafsQ/HcqFa7kwO18rGOBtdgCHQC9FnfOqjatA6AzixlZZgWp261+zNQE+COXAYNa1Oz/sX5MYrJ2of7teGC+wdLva+JKUzhJioBVyZlyNgGsBLATlhVnRUwgtFgAR7fxpT805s35Yi9CISxnzzLrDKqzxC7kcdmOcbSiSt6nrPpopKqc/ct0qRzMPFp3JbsG+yVIVYBfHITSLmmbVA4FQhOwHVsqbfK/8npZ9gQt11hWUwl0CaDaC5esLgPNe7DNBGUEZJo11az48syVmClSM4UZmXBYhZ4FOW2MV8pMU9hxisCxYMWAmWSlwzlO+cosHhoBbkR7GEgZGLmc6+UE0EtIOfQAylj29tOBpbVQD7nWVG1/B5V5UIbpUr+bFUpZEfBtvyXnfd52YBU9WA4NruagIVUlY1SCBvyUlWKXMg8zuRA/q6+ltYvjWY8LOoatoixZaXCW+274zSXKz8d6qVpeJ6aAtRI58lonHpwXuoFLaSjHFOfTi4yb3YBzbnV17au7VCRGBJNyq4TrkYHYNBDazMsuxWWl2BfbFVgxnGwN5Xzg3tcaQzHgRfy3NbeWru77rO73UlZNTrlP6X1L9QTfUX5UfV6x0St5/X/23gNKimr93n6qqnNPT54hBxEEMQFmBAOCiHgBs5KjknPOOWcQkCQgmBAVA2ZAzCgCZhGQzAxM6p7OXeFbp3oakasCXq73918ftZyldldXnTp1wj777He/cklSp7+6Z0xMbCWFNVMnmWX87V2cvmD+J8v+37jXRQD936jV/9E1LwLokn4rBp9Exy3pvOZGvwkU46NQfGIWADE+iYgJ7PSx6BT0Lpn0/uNXahjYdIOIFTQBoMXErXJqEhDZ1AW4lv9o4v6bN1cFMjAHYLM2zBxw8UOkNFdLALQAEbI5yInB2Mx0bkbeiXMSfwaKZv+bpTj7z0xfYZerxEEjPlcGjQjBQAhiGpbTALRastAQJ8klk+zZ7xA/QwAZMwlIQgIi5mQBmoQG+jzfc0IXa1rTlYD+BJsp7nO2aU0AaF0xUGIyDlUy21/EKkC1mHx0E9DZVYOw3WICZQGyzW8EWBAKFBnkGLiiAkxI6P9DAC3qVtSpWAQlrN/MVnRKhxEP4PwzAJ0Acf+GBUoyqsaBwh+/ZfGxsLwT2mXhjHG2Q/R5i25guG3YnHasssWsWwFMRXmDkkogFiIW+feFc7xvxLtN4t9nPpOoh0QA6W+7HPHsi4lU8PEya78LQhQg8KxYqATsn+0Z4wDrVLc3T/+juhV1mgBkv7vmaQuXP6v3s5Xh736vyVHzXZjEgi4Tk2Vi1nhiIwGgrZpkLiYjVhWbCajjC2rRJ0zuQbwQFZwxQUj8vwugdSVyCkCfDqLFM5qgTZAa5oLqbCPN330Tf/y7cwHQUTGxIeaUOGz+rfzxa14E0H/9TiRL6exzWCdf2Bd78WrxVXiihf7/OZW3IatnbPueNsiUMLwJVsucaEpA9O+GolOd/wINUIJVwUAAZZNBBCxi4hYThQByJcBQuZAA+rT5IzHpm+sIAcUEs2yOZmKgi5/4+ycV4Dk+UMfLGtcNX+hDgAyx/X+6pZgAFz41SDQSNSdLMaEmJvLT6+98AfS/sc9G3IUjFAqec/ILUUdWm63EESTOLp4JnE8x0X9RWeI1i50ISyzOIicWUGaDEFfUDfPzqF1GicXbSqKdqiLjeAlQcAmgIBjos+iqz5eBFkD4XKURibZjOqU4nSXtyjAXFonjz3qRAM8JDPBHk0bidwlS64+qVABTk8GPxc4ujRCOLRhEFfEe46DfKVnNPiiuE5UNVDRC/qjp+HH6cfozmOPHaQytaMeifZntuGSxkGgbp/9O7JCYjLQkmQx0wgHGBNDn0LkEYDzbYdbpGR36r+r279b72crxd75XlajZ181x0ZBRZRmtJDOoYDrizLRBzKLGx09hRyn6UmIBIipbj/cpXfp/F0CrYtVcQgL9FYP7Ty9w4sv4vz5UkwQQZIxUAqBFeywhry4C6LNVHxcB9Fmr6L9zwkUAXTJ3y/qpbm5OreZMV9LxTwFHsdpIrDhKSNfTZpJTYo8LCGhF6U4RBmdsjybA0V8BhfNtNWIAM0FwyWSaWCz8Vob4dmicH/sTNio+jJtygv/GIQCHSKUsCwa1BASKgK5iNYwhtspLwLM5qQo2ShLwP14WMU6fywQS31K347DbkJV4VkIT3OgGxQH/OQcQxhOI2M2kKHJick6goxK61dxaPRcGukQ2JECAYNIEoEswy+bDCRAQk4jaBUv9JwBa/FYAhTPA0h+9p/MF0IKpF4xuIgDzXN79b97QIrNfHOMnWOhzAdDmOy1pZmc+07n0C/FexYLorzTKJvt7GtsrAvycDvE+40lTTKLT0NFUzQwsFMGsf3aYJIXxG/ueSB1v9vPTdjRM5llIfEo+S9jnCfAs7iGOCynhSCzQz+WdJc5J1HtiHEh8fi71fj73Odu5CeBoDtsm/BLLndMkAInBS04AzJIx/4w+YLKzZ8d6ZyvO/+x7VTF7z7/d/3cLt/+BxOZcCO9TZM1ppRe/+6PP/2cVfIFufFHCcYEq8v/CZS4C6PhbELq5+OBT0rwTALpEzxuHHGLPT1B5JXpkMRkmSNkE0BWd/gIBaFEaTZFMbd4pzavYeixhIhNazHPjoc6ttdk0BV3S0WTtdxIV2VCQdAuS0D+jmlINXSw6RAWcQjolBTMZagWFs2+Pn1upfjsrAbjiCVLiNzbtwcIhwkaJMPg0ZtzjTjLLJ7SqAtxJun5WAJ1w3hBAyUygkjgMw2T/BOA6lyOh0z5d75zw9DUBkZkq/OzSjcS9dElC/ImFidXQTPlOnOQXZVRMnY89qhBxRkwAbRNkqHh2GWKi2QpsIdh5Idw/Tc//Z89yvgBaJK7RNJ1AMHAu1XPqHCFhEDsKQvv7m4Ljz+smIZ0yn/oMwGPGJpRoqcRC48+O0xl/8R4S7eOPAgLNfmiRzPW0uJ+QBNkcVpM5F21FMJyij8aUeEbCQDBoBrQm+oVZnpLRxSLJJJmLP/lUAKloJ6YcyPzHMFlx8b3VEl9UmGy5YFBjKqFw6NQC5UzG+A+f9RwBkzkPJM4t2UkzW9ZpeCw+HsU/E/Vwah2YGDlLFhl/Ve/n1TDO8WSTvUxIMcR/aOJ9xNnLmKhbJU4KIMaHxHlCylHCRptjiOg+FrG7899Z9J/jo/xHp2k4MMw4FVEfovH/NjkJaUtc6ldCDv1Hdzq/H8fn1r8+nFHFfEeJ/mvOLUJyl0hkdUpg9P/uDsGpcbyEfDpbnZzP9xcZ6POprQt47kUA/dvkJrafzcCuWAyr04muRs1tcU2PmQxiRDeQLDZTY6tENayyQrI7ifz8k9iT3IQ0FYvNiqpfmCx15oSlqngMG9mKy5y48/UwAS2MkeRE0QxsEZ2wFDOD3KLBuKxA/CnWEqB/nm3FrloRjI4maXFwLGimsIZFcmHHRcQXhSQRRxhDaHIlu4QaDcQ1JpoFT1IGsaIQTkcyxVLeed79r0832VyHA0dJwhHhnCESVCTsxKwWO9FIJO5mIQCI0Ni6XDisVvMxIqpKsd9npvX+oyNuHxZ3xzA1yiIls5iAxRa6LJtevOfqhHBKZlKS9tlksM2bxmnW30jokgn7HIC0jmxuMVt0DQUNVdHQxNtWbFhF+/CppMRsFKWFsQQ1bFENm8WKxe2kUA2hiSZhNiqx8NNOC9H543o/XwDtSUoybddEIKdgdM92iMWQqFOhCRd/DuHKoWlIpjWhlUgwiNXpMBOQnH5ouioysiCpGrJqpoeMp8+2Wogh+mscKFmkP5cQJWDS6Yy3eEfi/QqZxOmHALV6kgt7SEMvDhGzShhOK1bJwOnx4AhopMt2ipQYFquV/IJ8E5CLcUC220wgINg0Uw5ksSFAtBhnSvj2OEAu8fwWbVm0NZEAyNz5KHl20wYv/Hv3EDFeiTYu/p1grM9W53/2/R/NA2KJqsdUk1k37yNAqNuBWliEy+UhEgji8XjwFRVhSXIRRUexWZGiF2b8O59nEcDeVJUJsBaTyYhYcFlsHPfmQ2YKAmRboiqmlEmcF4NkTUEORolFo0SSbOgpduTguS2Oz6ds/9S5hs+OzW1Fl2OoFjE2ROJA2rAgawJAl+yeCpD9Dx6aWHhaLOZcZhOe/CK5UShEaqlShIuLiYRCpMkpRNSYOY8WBLzIdhndIsZMERwaJz1EX9X+H5bYXATQ/2Cj+6dudRFAx2tagCTh0CCGGCFjiIUiyDHJjOC2SrK5XSu2yKJo2GULdl1C0uLWaQOHDWXH99/wwSfbUGWDmHSBmFdJQrM5sB4poF75GjzcrhXuKmXZtP1jnnvhGTPwpYw7neORgsRD4PJ4COXno3g8f6sJKZoNTY6hKYJlFoOvhtPigmKZDCWdPo/3Z+uPH/Hm1jeQbIKKExnWIkiagiVso2blmjzRthtPzl7Ez+pPf6sMf/YjwQi73S5TCqHFxHQtmWApASy0YhVzfBW2dW4XGelp5ta602Iz35UYwHOL8tASkpzTbiSCuBJWZYmPT9ejCkB4JoD5s3IK8CzAZMIu78w03CZ4S0hC/sDQ4M+uK8CzLlmwaDEUYiUAWlCuFuwxO43r3c3d19xG95XDsfoiVEjN5InHn+C9LR/w8Tc7CCd00KZGXDstQPTCAOiUktTpYkdAuJScjcsTfU4AbsG4CgCdmppqFsR0R1FVc9I1yeQztNomCyrL6PmFOJPTUANhc1GluB0mgA6Eg2a7tSh/5QIjFkbaqTTuhiF0xrLZnhILskStxJlXBXtIxxrRCYh+4bZgWONAuKIrk/HturNh14ds+WibqYMWANpc3FgtSFbFZKvFsypIZhBXIsV3IuGLGEfEfcU5Tofz1M6HyaKqqslqn6kv12Ixs45EynIBTGLBIEpCT36ePe/f5gFB2EZjKMIXPRLD6nCialEsZTJRi4qRVAMpoqLHorjSUokYGrpFRkPHcgFdgc7lMQSTLNxoxC6BANBKRKJcyMaArr14Y8cnbPv+a6KKjiOiERJxzQooYXB6ozzQ8G5qXXk1IxbPIphmxRI++8LvXMr0vzinb7P+yG6JVc+uwKt5iUgBcIhtAQGgLch63EGGEinLP1VGm8VlBuyKMU/3izI5sNptZtsN+/1UqHwJIzoMYPW6Z/j2lx9MZ6moEUK3i9053QTQihgvTe36aRLKf+oBLvB9Lko4LnCF/i8vdxFAx2tfMnRi4RgOxUaaO4Xe3XqhemPoARXTHUjTMRwyQT0sZjQ0fwhvQSEffvIxsxcv5LPdXzN70Xw0hxXdHrogr1QABy2sckOZ6szuMYTSl1bisB7gnW+2M3n6RBQstLjlTqKZVt564w1kkbAhGMTudp9XMNfvCqvb0ZQYpiWSAAq6Tpo7nVhOhDQ9neeXvciGnW+w6LklGLJGRPcjaREUw4Y76qbuVXWZNnI6vTr34pPI9gtSD+IiApSecsMoYeaF3Fl4+grGUwCRFN1lspCqoaPYbVitYl/W4Nratbjs0svY+PIr5BbnYzqNnHEImYVbMKAl7hgJlbcZJFYCns9F25sAz6abQkka5jNlGr9jP88LQAt5jYKiqyhGBF3W0BUrVsMJhVG6PdaNh+s1p8XsjhQfOM5lpcozfcpUVj+7jtc+fJ+gLS5viLM5sQsOoBMMtFjgCKmBYHP/6hCBnwmm3xDsFOBMScHmcJgA2mz/qmbaD55+mMFzJpvlQPf6KZ2eTaNGjfh699f8eGC/GdQntq8tQnL1F8fvZBynJV4xmejTWHQTQNvspIZlFG+YiMtCNEkhKhZi4TDpmovXpy5ic8FPTJk6xWRhI8IjXJGxuZzY3U5zUSdAunCtMW3lStqGAMUJDXZCymLq4Ut2JMQugCiLKQk541BKdkfEwjIc8GMV9XGGM8yZ+uQ/q44z5wFRRqup/9EJF3mxOV3YU9xmoK6QAth1mSplynPjTTfxwbatHDmZA3bBUutYLpCE7VwHD3tMOGxIqAJAWyRsQYlqMTcvrFzLgleeY9XbLxOzSbiCGn4Rr2oBWxDSAjpDH+9J44YNua3tg+QliZ3Ff6/ncy3H//q8pzovpNIVlXmsy6NE7GH8ih/dZu5HIml2E0Cb4cvCTekfPCyq1cTtid0S0eYdDjuhYHx8qHH55SwcMYsJUyfxyY7tSC4rYSWKbkZBa1guAuizvq2LEo6zVtF/54SLADper0YsAjGDJFsSpdNKsXDGfDy4cetOrDELDoudkBRCtakmIy0YaH+xnwHDh9JjUD8O5OcyesYkDKedoHxhpAsiYE2P6Ax+oBODW7Rm0aoVrP5wEz6nxIlYMQ7Jxuz+I8i8rgodW7UiIlb4ZwQfnW+r0Q0HuhDQypH4QKsbKFGJtFgqFR0VeHn5K0x7YyGLX1oGViEfCJtyAikEGUYaDa9rxOAnBjN99FReyH/zfG//p+cLgJvQM4ttbeGLKxwRwqEwxcU+U7JyQ/mr2HvoAMWhACmZaaaMQ1VjPNGpM7fdeAt9uvfk1/wjRIUZ7BlHXHNqOaVrFfUo6l8wJ3+Vbe70ywg2UoBIEzALSUFJEFjCiuw/rQwBngUDrRgCQIfRJQ0jqmOT3Nijdno/0oOH6jblrumtKT54nGsqVWXS+Am88uZrrN64Ab81roeO+wLHkP6Aif8dUNV1M3veucgxxO/iDLTVZHYFMPb6fGddyKnRKE63m5DfT82rrkKAwmO//hpnUkss00Q9nn7oVtlkPoVkRy8s5pYbbmL4sBEseXoZb7z7tgmkZIcNOfL3tqpN0KkLOUdciiIwqWZIeMIKN196BXlE2HX4Z3SrhKRYKBdz8vrYeWxVDzB23Dhz10NYBDrdLhSnPW4jKECAWFSZADqe1tuUyJTIMn6X8bAkWFXUo/j+T+tf7I2L61os1KxZkyNHjuDz+X5XV+ZS4uwS1H9zYzJdbFQdPRrj+lp1yM/LY9+Rg2huCzbFjuYN0Oq+hxgwcABDRgxny2cfE9GiSB4nSvRsew//aU/4/e9dUYmwVSJqlUx22RGQuclVhmeXrGLc6iWs3fImYaeCxxuhyCWQnDgHKmp2xvQcwPW1anP744+Rm2wghYIXtnD/4NWWPjyHWxrX4477b0f3aBTKPiIi2tiMj3CcAtBSIufBP1Q2R8xuLh61SJQb693Cd99+ayauEjs1YrFduXJllk5cyJwnF/DxV19QFPUTksNguqBqWDRhSyoYaInYRQb6D9/aRQD9DzXmM29zEUCX1Eg0RJLdgxqI4dBtpNpSEB0/SXVxTeWr6N6pG1u+2syLbz1vSgLSnEnm1unBkzkMHjeKY0Evs5Y+yQlfAWRcGB1dXAMts6jbcO4sU50O/buSY9f5NezFVrEUUlGQMjEr+elxHbAuJmVVxWIXA9bfm8RU2RE3CxYAWmhEBM2bF6ByajWy9EyenbOWSW8tZN2Wl1CJIlmi6LEwjohMSsTDnbUbMLbXGEb0Gc4rxocXpFXHgannt21tk5lUkeWEOwa4kzy8OHMFC5Yu5oNtH2Jx2kwALfR1bofT9II9fvAQcrqTgFggnHYI4CzSNZsZCTUNu9UW38qPRM7ZbUOUMdmTbAr14m4b8cVMQn5wDhjmrHV1JoAWOwQOpxujSMcVc9Hp3va0vf1+7pjbmsiRPGqUrsCUiZN4bv0LrH//LYptcal6PDBMBLn9teXA+WqgRRChmXq6ZBEn2GNvse9P26JYFAX9flOnHioqYtq8eaZOePTw4WYMgvBfFnWYSKOeqCBNiyG5nOj+EB6rw4xHECxsIBYmjB73TNciWGzus9bpH52QYKbFvYPBEOFYFK04RKYllefnLmGfP4+eY4cQs4Fkd1A6X+P1UXN4M/oLC5980gTGdpeDmKFjcdiJmUFdJQFcwplGiy9MEqzyqZTfNpu5zW0CeMMwz/mrgFUtEMSVnGwu1F5++WUWLVrEpk2bLgiAFj7qmj9oytreffttdu74mlGTxhN0yuANkOxIwhLRSEtL49iJHCIKyEIfjYolobX9W7V//j/yRGSCVsn0y8ci4w7I3JZUgQUTZzBu3VJe//pjfFad1GKVfAGgbeAOQLbPYNbQ0VS/pCp39+/E4RQdS/jC7B6e/1P8579Y2Wwmtza9nXoP1Ud3CrY9SLFFiJoU0B1mELgIyvunAbTFL5njq5AxrV27lrlz5/LBBx+YjLRIUV+jRg3mj5jNzIVz+GzXDkKykNrE4nkHiGERsUVm7ONFAP1nreQigP7P+8/fusK5AOgeTdrzcOWG9J49ij3kEUgSwXUxk0mJs1miYcu4hDv9BTrOxU6oUJBUZ0EmQpph0zUiwuJHgAdNJlmymwHK/mAQXQAti45d8xNxukC3osQknBGNmOElmmSnfLQMm8eu49ltG5j+/hICrkJshp1oSCGzMIt3ZjzDzp9+YOjKGZRLdvB99Bh1AlZ+zNQIZIpbicwVDmwHg6SkZePIV/FlJhFW4zoviwNCoXzQVZPd0QMRXLIDl+TA8MEbfZ8kx2aj0/xhSLYIIaMQn0eE/UeoUpTJ/swI7kIhsbCQotjIPjW1AAAgAElEQVTIjXrJS5Eg2WJOdFJBEMPrJ83l5JivCHtmNmpAwxIxsAvAI2t41SBaioPs4gJOJqWCbMOQRMIPO2khlfJFUDWtGrMnL6f3msG88/MWInYdJWaYTiTJUQsFyVa6lKvL+E5DqDOsM0XWE4RiKtawhMvqNiP3/eEgMYeMIYVxu5z4XcWUCyYRzY1gdaaTFzHI1hR8WRI+Wx5OsTCI6TgzSyFn2pGKvFh1N0YwErfbS00myZ1KtaibZ/uv4+OPXmPBljVEHSrFx3M4nGKnlNfGj5FjZEkaxS4bmuIg5WCIss5U8i0xklwOvPYQ0WwPuh7DeiSEXGzjhK2IGhXL4t133Jx88lWdUBk7WHykBr1IMZfZZkIxjeT00qTpTuwxL3n2MJLkwhWQSbYkc9x2CIvdhVocwuNIRWw5yxHRf3RIsZEX9WLEnJRPzuKELz8OUmSd9AIJV7ksjqj5pvWDSxXedRE0dzKxXD+VnA6ORU+gO0FyuOjVojMDqzaj9swW5Ogu6mXWYWKfEaxd9TRrv36NtHQLobw8isq4IRrGanGD36CCnE6RP4gv2YpqWnfETJmIJRrDq/vIPiqRgwfVnYoeipGWlEShJR/NnkNKjh9v+cuxhxVKSXbc4Si+ZJ2wJ4SenETksA+PH4yIQQEaZYJJHLZpVHTbOerOIyliUFb14A0oLBmwkDpqMp1WDSInPUyu4SVmtWAL2vAIAbccoSh0Ek9yJYKhMCmlgpx0h8jam22C7Ly0I8h2BavXglOqRnLhXvalxMAfpbIzlYAc46Tsg1JJkBvEjkxKqBK6auBwKhQHC5FdEFGipmbWdLsRrhiBKNX0LKJ+hc/6LeUry0m6LxhOzBIleDIfr93Bnsmv8nruF/RfPBVPugfFH8CtyhhWiaJ0wWjHUAI6sYhG2OlAPVlIhtUmXN7RkxXR3cz2LHZzbDrkOWRCuYXYLanmetYp21A0iUg0ZGqqi4pOkOGpTLacTXk5i/lDp7N1x1YWbltBXpKPgpO5WK0u7DErsl94GsrEkq0kFwYJJBsUZotBJ59qOQ5+ydbxHE0jmmLDFgpjhGP4y7qoUuzmZKqLV0ctwhcI03toDxwZEXKPFeErk0Wp48VIaRK5yknISiI9mArHVSKOEAFLMdZABI8sYXdYOOYIQ1SiqpZJnhUMn4QLl8lMRiwGXreG7hCASTVlV7Lo82KNJ7lI8mkUl8sgkJ+H01DIiljxEsSbDZ4YBPxWDI+My2El5UAedmcqtUpfyboJ87lp3GPsz9+LGg0j2SqQYjNw5hfgTUsh46TGytHzzCQ2NyxsTSlNJau4DEc9BkX+fLLSUrDl+1EtBjkpIoWnBY/fwF8cwpqUjCMWw2GoBLQgASmKkpGKplggouFIzkQpDOE86aUwSQOXiFNQqVwoUWho5JVLRzru53Jrabx6lMOuEJo7hiL6pdVKWOzAHA9QwV0eKa+QQ1mFpESdZMQc+HTdnJf8WthMrCQYWncgxswxG7i5XDb3t2tKMBOO6QEqBT0c0sNoZRWsuoozLKEXxoiVS0EKRyibG8IhW8hz6hS4haORH6cnjaxDBofTrXiiEoY/RHp6JgeNfCTFhqcoSHG6IPLTkSIymqGhRcNYUp3E1AgyakngnwndKY2LLLKJ6G7eHbeUjW+9yIIvNuBXAhwkykOeq5kxcw69po40YzVUSSXVAG+SRmGykOcZuDUrWlGMKA4zN4Kix0hNceP15Zn3dLjthLUwiF0ILeUCoZD/zmUuaqD/O/X6P7nquQDoLv9qxb2X3UrvWWPYK53AcIlsdZG4S44JoMW+sAy2CwegzxqBJLaMC87u6Suir4N2Nc5KCWZQ2Bt5Q7jsLgR+UZ1WopKKQ4sSdrhMm7rTAbSIzi4XLs0HY9fy1q4PGLNhBr6UAPaoTCRmoVRRBm9OXcUnO77ivf1f0+7BZqTfeBmpn+2l7dxR7JMKielRnKqTR2s3oFnrdmRbUohoMT7e/ilrX3qW44FcgraIGRQmgIAAjHbJyqRRE7gh+0puCJblqKFxIgsUR5hnXn6aeeuXoVvsbBu6kmdOfM4z85fgka20ffBR6lx/HWPmzeLQscPmql0Ahfb3PUTLJvdyz4g+FKphrqlci3ENW3FTpcuIREL86M+l7wvz2XNgG0bEgyPmpHHdO2lxZyOuqFQea0xn11e/cON1jeizZABbf/n4dwDaGTAoTnfRtfJtjO0wgMv7tKIgOZ8Un0ydrKq0fLgVtWvXMfWsb2x6jafeeo7Dap4ZJZ5eCE2vb0S71h0oXbEK3m/3MfmNlbx7eCdJApyGoGONJlz5aBOuqH0l2o9H+Gz7F2zY8g7WctkMHjyYCkErSUYZYkYBRzw+ijQvw3v04RdLjNkdR+ItJTGm+xMoqZlohp2O1zSg8YPNSaqUTexwDs9sfZPXP9sMyXba3tCYZrXupdOkXjS/pxEt72pOqDDEzGUrePXwLiSHF9fxHGxODyGbG1dyBq0f6sgDtW+k26BOHHeEsJFEx8YteaBuY7rOHciR47m4XcnUKHsp5VMyqFPzSi6/rCpf7v2GeWue4o66t/HEA48xdNZkfvLlotlkulzTkJsa1KfztFGkhAwy7S4a3Xgb1ze8m+rlL6Nw38+s3foSb+/+GH9Uo/ej3elftTlXTLgBr5zOnWVuYkzXwTy9bBn+ylZuvOEKVs1awHfhkygpLpSojkezMnvYJN58fzMvb9+CKvzYiCELnXVMpchQqXrUQtMWj9Kwxf14ZBu/fP8tL2x/i00/vkeaAKfhy2j98IPcXvdGLilXhi++/JxZr61htzeX5JiF/vd1INnhZsaraxjbsh/pN1/DLx98wPCXZ1HKUFg8djbW5NJkn/DgUiUOpxQQK29hwZolvPfmJio6ylG/+rW0eOhfpJRPwe+z8MHmbTzzyiwK06I8VOYh2rRtQ7+V/Th6YD/1L69Pjw4TWTFmGBktG/Lg9fXRDp1gzcvPs2HXZiidTJpX55LMUlQoexWX16xB7euuwR8qpOeg7kgumajFhLamHKdsVhmeHDwVIk5uyUnhcCmZfdY8cBkM69uXrw4eZd/01/jws3d55efttOvWhQplyxA7fpJxs6fwVewEqqySFoabr7yFB5s8QrUyZVCLi3n3iy2seX8DXj1ITATvxiImaA/4wqhBHaduJ8Xh4apqV1K5TEVuu+NWMstkMnLcCLLLl2fQE/0pZaSTHnQRksIcSj7JEeMks2fO4vud31HamUmvll2pU/sanOWy8O38mcVvvsjLO7dBdgrf9ZjFiPef5TZHZa67+w7KZmby3quvMfjZRXy/8GVOZCZxZTidYDBKgS1AYbkAM8bP54XdXzLvka5Uve4SOozpTqEeoN/9PWlwxW30Hz+a+/t1oMkVdQgfz2HSpPF8LuXhiCqUC1i4u2Ub7m7YCLfVhhoOs2btGt79+iMOqoUYIhmIIGY0HadIFmRxc5maTKXra9OpQ2eqJmUQ+eEAb+zexrSta4jqGuVy3dzcrCEP3HcvVygeCiwK333yE02vvolG0ztxyHcQImFuvPROmv2rIXdcdTXe0mnse+VzamVUoSg/jwbPD6B5uQqM7zSLQU/PotZN13LrDddTye5m4eKFrN7+HjaH0wzmHvhYNy7LrkKRHuCL/P3MeH0VPx34yVwgJAVlqjizub3aFZS55DJuv7Uun2aEGDSsG7pYlPoUamRWoupll3NfxpVcf/MNPPfFO0x49klwRbDEouYumJSVTWVXKZ4cMp03F6zhySOvcXk0leWTF7LojQ1s/PB9c/ITbO6eHV+z4KkFLOv7ArVLpzFk9gBuf/Rerml4C0kHIix5fQNrdr9LUihA2Bfhxlvupm3T+2iQXhlPROeVnG+Z+coK9uUewNAsfNJ3Fh/s+ordspc2d99HKWcyOceO8+jkgYi1QDWbmwaPt6HhFbfg1u34IgGWP7+GN7a9jeoUiWxU0wrVtA6UoHPj++jctAuykkGNo1G8LpWTFeCI7zhtRg/izkgZpg6YwJRVi0itUpZHWj2KJxThjS+3MOyZ2eghP6myk2zcdGzZj/r1bsHlsfPDvh/ZtPVt3v7oPQJGmIg1ni33v5XA60IBtIsA+kLV5P+B65wLgO7QvCWNrqhL35ljOGKIiSMmtAWnJRgS+3eyqSu7UMe5QPGgCAg529640PCqJdu6SCbwfajRvdSsUo0VS5dz3FeE6hbWUjGCCQCtxhloTfETskmUCpfi/TFr2XXoG/otG0FeZhR3IErAsFM2P42Xxz9lpo5Nu7Ea+Uf2k5uk0MIox+jls1iybSNWt5MHrqlP7wc6UuRxoYdU7EXFZGZn8P4XHzJo3gisWR5ORr2mTZQiWyAUZuqMedzgrErtojT2Bv0ccBcDfja8/jwvf7RJ+IFQvGo703/cwNiJE8Bmp3atOkwePJojX/7E3OnTCWjQvOWjNO/alkVvPsers5ZzQ9ZlLJw8D6vHQyQaJlrsp0paFse+3M01L7TEdtRO52v/xegn+mJEgvxwcg8pNcoj48ERSab77N58duCr3wFoVxB8mW56VWvE2Pb9qfL4/RSl5HAbVVk9ZAZyhVLsP3aEVFcSZVSZqa+tZM7uDbisFbg1qRxT+g3CneykMOalVEjmZJaHxl3bo/oiTHq0J93r3MdhpZiIDEneCGnlSzNo3mT2x3x0FIBFs5NlK4MrWefL8F527dvNM7MXcszpYG3PSRRkwdAeXXGpdh6+4wEGd3qCnYqPmFuh6knVTIndc/xw9vpy6XFfK7rd2JotJ7+h2uWXoB8vIs2Zxpc/7OHRWcMx3MVkBIsI2BSS3Fm4VCfT+o6jVpny/GtYO06WlnCGnQxp2om7Kl1H+6WjKQoEGdBrILdefSPWiEawsAhD1zgWzqfjsJ4MatWeBxreQ4fhffnWdxzVaWHMvW245Ya6dBo5EGdBgFF9hnHttTezv6gYi6qQJYKmKjt5YNATHM49ydAnhtKx9B1cMeFKwrZsmpW/jdFdBvDkgoX84ixiYL9u/LT5C5a+9w4HDn1PstNBs4ZNaP3Ao8xftoz3vvuMqFUzJyFJuHQI2z81iVaZVzF0UH8iRgx7TLgswE+Gj4fnjkT+JYef2s3Fc/f1HAyfNHdV0nKD7Dn0K73WL8OQ7Uzq1I/yzmT0UlYq2MqyT45RW3bQYcUodmz7kDF9hlKl1o1UK0yjyC7zxYkdWLIUXt24nu+372ToI725//ZmHPPnkKPlk2avQJoznQGj2/Cxeoh2lZrT+dHOdFzwOD5vEbdXuYFOjwxHOZFHsH41gt/u5drSVfhi5xf0XDSZAiPI2DY9ad6wEUf9xXhDPtzJDpLSnbTs0hKf5icq66YPukivlOxOoW/LbtSsVof6R1MprpHKpl8/pSBUwKpFi/jxWC7fTNiA5Xgu2mWl0VwWYtEIl6aVYsX6tYx5fZXpEvHQzQ0Y03U4RT8X4FYUbDYJPcvB0g/W8+yrz6GmO/F7CwhFI6RJqRTnFHJp9iWMHzKaOjVr4SvwUlCUT0a5LFY9t4qNn7/K5NHjKa2lUSOpKprFYGfxzxwKHmP+rHmoxWFmj5hBrStqcXDPPgKSwbWu0uwN5NNqeF+OB4vxT93ArjTBTBYyfvFs6l57HQ1uuInGQ7ow697HubRJI64ySmORrHwvGH3XESaPmMmOgI+tw2eSXiGZBj0eJpLiZPbD/bmuQm18Fgf+NCtVxK5TkZ/jOcdoMr4P2e50Vg2YQs0m9dj8+VZSPHayXR7smsGK51exevNGglYVVTGNA812plhSmfpgN25reg+FOXlc4s6gtE+jMA2um9iR/PxcRlRqQfPHWxEkSHIgxGG3jfKlqmPL8dF4cnv25e7hynKVWDFgGbozhh4pZl+qnaspTXbIxnsbX6f95tn0uaY2nRoPxri8NLv27ObZlcuZ1m8gu3fvYtCyOTgkF1uXPo9kTaIoaqAHA6Qmudi97zt6jh6KTwvRrXVXWrV4hEiuD7vLSVVXCr9Y/XTq15VokY9ZrXpS94472SuFSToRJU/N4+vi/XSbPhSybDiL/abuPKJYqZxaiRenL+OzdW8ycMcztMmqzbg+w/lCLaDjgN6kWCysnDaX59c+zbpvtvBq53XULJ2Gz+JFqpYCGW6sX+fxXU4O3ZePJ5hzlLtr3sLM7pPYZw2jOK14ikLYUtxs+Xkn4+ZNNy1aXx89m5TsZA6kwfqFy8l2eGh2T1MeHT8QI6eQ50fOpMytdQjuzzH9z4PE0NNddB8/iG+P7yNkEYRViQWqDDUyyzGswwjSMy+lvlSKg7l72WU7SU4gh+FLF3C3Vom5XcdR4NRxVy6NLxwguTBAUlYyzUZ05djRI2RqCiPa96bRDfeRW3ACW6qTfN1PSsUsBk4cwXtffYiepIDNwBK5QC5YFwrMnHGdiwD6v1Sx/4vLnguA7tSsFXfXuJX+M8aY2ziqXUPRxDZNXJdkSGLVKYw4/17Qzt99bv0crI6FvMAZ0U1rHJF+2h2RuTStNLMnTMNf5GXKvLn8dPwQfpePoJBwGFYsAkCHNVSLANCQHszmgzFrOeI7QpfpvcgpZ+DJLyZgcVKuMJ2Xxi+hTNXKvLVvO6sWz2VHwMv2AbM5HPPSadpQUpPTeHr0DNSjXgauWETO8ZM0v6Uurds8yjf7fmD68rkciZ5ASnUQikWw2Z3ooQhWrGSqqbwzdAnbjxyi+/zhuJw6siWGTw6hxuz4Vu9g8NuzWfbqejOAUVas3FH9eqY91ptd73xCyOPk1oeaM2XdPNZ8/DzZ+U7m3Nud25vfR/spQ/n8l2+oWa068/sMJ3tPHpc834rs/HTWD19A+Fg+y9Yu4zPfD1Daw0O33U+fxh1pO6MH23O+/R2A9kQUClPt9KnemNHtB3BJ5+Z4s/zMvb413Vq0o/e6BWz8eDMZVhdPdxqM36PTYPkgynhL8fTIiXgcEsPmjmF3wV4utaRgK1+RHd/v5d7adzK3/xh2fPYJsza9wJ79++nZ9BHufbAFg2aP54fgSYyIj3TFzbuTX+Kz77Yy7LkZRKUQKVGFozYrr/WayR6rl+EDulPdWZGZAyeaE/TjL80nN1jEvbayDBs8lGfe28iiV5+jbfOHGNmwNz85TjBs/FB8vx5lRNchVL/qOpqM6sbR6AFc/lykUumkKMk4glY2TFxO7HgurZeN4ERaFPmEwbT2I2hU+ir+Nb835SpWZtSQ0fz8+W62vvEOh4/vo/0jbXFVymDA9DHM6TaYa6tfyX19O5FrVQlZDSY378LVl9ekzcDudGv4AI+1bMWz77zJq1u2UXzCy5C27anR8Goe7NaakNPNuF6jaGGrzZWzrkeVMnigcgNGdR7A/PkLWPvDZsaOHExtR0UGzZ1LfuE+PC4bUydPIRpVGTB2OPlSkIhFAGhhcadjqBpuuQrPdBpAyBlhzJyJFBw9QmqyG1uFinz66880v/w2Xuk7lQkfrGb5to3YJY1BDVtxT90G1B3Xi4g3yJT+46h3SQ282gnGDp7IQRm2jJnJU99vYtbc6TgVK1JmKabd1Yvky6vSd0ZfQhY/kVAx11e/mqeGz+XnnXuZ+fwifvEfptUd7Xm4QTO6DniAo5VttM1qRvt27Wk1tzOFOcf41xV30PGR4WTYYwx+by27X32TGR0HUa5qZe4f0Qtb+Uxem7yQn3d9y7KXnuNY4XHuanwXDe65nU79uhCUwsRkXaQLQlZE5k0Fp2ZHD9t46f6RKDdfQpO+LfGGC5BjUSI2F7vGvUS17Gye/Wozy9auMuNrV02dw4effsLgdQuwJTl5btpCcvflMG/uIuRwhAb1b+GxXh1Z+cEGXnpvI4V6iGDAG7+vH5N9njBgNPXr1OX5p9fx4RdbUYMqU2ZP5/X332DFW0vJcKeQEUlmxdin+HHfHgbNH4kl0wkhnY4PtqNDizYseXUlb7/6JgV+P2sGTeEEUXpMG0eRFkJ9+kteOfAVXSd1hgwPPTs/ztWXVuORcf2odgJ+tRisHzCX9MxStB3YkYDHh+K3cVyGdwfPJLWMizv7PUbUamFxp7E0uqoBx6UoE1YuZP+2z1k2YSaKReHeyQNp3qgJEx/rwcAFM9i860NCQR/lklJ4es4C1q5fxzObX8PrUIlZDHRFmFRCs2ubMrPDAN785iuWLF2KXljInI6DqHDD5dw8oi1ZFiuv91rMJ0d+5Km1TxE5cRR/6dK0eqAjrW9sxL+mPc7Bwz/Qv0MnWl7bigFTBnLo4F4OeWSaVL+Vmb1H8f7Lr9N1y1x617yGoe1ms/zzN1n8zFN4HDLr5y/mpx9+YNiSebS/vx1tr2vEwJlT2XboZ2qWLs+UvgPR9TCdBvZGt9lZuuJpDE1i4dwFfHViP7dUqkGn8QPp0LENFTJLsWH4DN7+4nNmbd2I/9c8RnXsSLEjxsgVMyiO5OKSFeySQlFUJV1KZf3UpRj78mm4ZAjrWg2mcd2GHC7r4u6H7+PKqlWZ12MQwyYNYVPBL2xst5qba13Gfu9++i0Zy0+5hxh9R3uuv7UhD07pSyg/h7l9xtDAdRntVs9gZ9EhaqWWYeKwkXx/eC8T58ygyFfIlsVrKQz46bp0Cid/+oVHmzSjc6t2NBvYjWa16jG9/UBGPjWXrZ9uoqw9m6YPNKfuvxry+Ih+/JD7K2Gr+lsOAQnsOrh9bpyusnw68Sne/uQdRr22BL/kN+VqzVy1WdxvCnr5NFZseonFTy/jhrRyLJwzm0HLZvLRpx9Rv+Y1jO81lNdf3sor775iymZad+zAbc0bMWD8ULb/tIuIRQWnYrL4/5ePiwD6//LbOc+y/SGA1nQsIuhFBJABj9/bjubV7qTPjBEcUQuJyFGcIqGDSHpkSKa5eUyxoJf4SyYC2E4PZEtYM5367A8SRyTOMW9qZmkusXM6wzw9/jm4zAwFcRJaZIyLfx7nrhPnxGPpDDSLyIwnkxxTcMUMbrysFu0ea01IMliwegWv738dv6mBtmBVZRxhMZD7CdslUgKZvDNiFV7VS9vxj5NbKkaKP0KxYuPSaHnWDJsFHgd9npzAkb3fkpOays7hT3LSCNFmbD8qVazMskETeGPNS+xx6DRv+gB2KcLP+37kyZWLOew/hpysEJJjWGw2VJ8fi0NohhWsUbsJoH8OFNFjzlDsNrHFFyBoUSmfXZ2vB69l/jfPM331MiJqBEtqBvYTERZ1HEyL2neSK+ss3Pgsz25+iYKKBs49hWydtY4DObk888l71Lm9HldcWRPvr4d5d95yXnT+TFaug4+WvsbiBQvZ+OXbBFNVTsgh6mZcxdtjnqbZ5I58kvPNvwPoZCu9qjc2JRyXdLkPb7KfL7rPITO9DA0m9eJIoIBUh4ul9/Xg6qsu58qJ7anircDbK1ex+qUVLHp/HfkeP85inYjkJNlRhgENW/Pw7XfTcnJXdvlPYKjQv0V7Hmr5MPd1foxcJYjdaeAOw+cT3+HL/Z8zdNUkgkYQZ0jCn5TMOwPnszOWw+CBPWhSoz5T+o5h6YqlzNu7GWtqEnVOwsghw/nq4B5GLp3DmP6D6VS1OfO+XM+clfPJ0uwMfXwAN1x/K/cMf4KjkX2kuzTkDDeWYgmPlszrk1YSPZpL8wX98VW0w9Eo09oMp1F2TZov64nHk8qwAcOJnfCzd9d35Bw/zBfffM7RoJdoso1Z7Ydw+3U3Ua9dc4KpbkKyyshGLWncoCH3tn+E5ybMNzW8fWdPIIAFZ1BhXJcuVL3lMlp0a0NYsTKuxyhapt5MpRk3g5rCI5c2ZFiHPsydN5eXjnzFtddcwYxHB7DjwBHmzhnLzTfXoUPXLsx5aiFbd35mTkAxRTO3X80+o2s8UrcLA+9oSsepfdh+ZDceq81kV6MWB0HFwZR7utC30b3Um9GTPdpJHBZoklWH0R378NjqWez79QiL+k7giowsnnpxPi9tfI9gWgY/TljK2sPbmL10Lj6/j3BqKitaDKPytXV4bMBjFEbzSE5y0KtDVx64uRljRk1mR+F+omkGj9/ZhQdvbEKX/i34OT3IoNo9uP/++2k1/wmKDh+g1U3NaXffYD776hX6bVxBRmGQyW36cEn1arQZPxg1I4nVgyaawYfvffwpBUEv2776kMJAERFH1AQAMUVMc3G/ZhFIZwQ1XLYsXn50DHrt8tzW6V6icgS3LBOwOtg16gWKdD+9503il4N7SVbsvPPkWn7+4Qd6PjmJKpWqsHzkFFY/9ywBi8yDTZvitlr4as8uFmx4miI9SGGgkLAWwSoSNlldWCIy/dp2p0m9Ruz+fAe5R3P4af8edvy0m4AUJpocxBLSuDS1CrMHzGDfwYOMWjKR/LAXu6bw6sqXiJ0I8sjUx4n5AjiTUnhj4mI++uk7Jq1ZileNkjflZYa+u4bnd2wkL1zEtVfXomrZCrzw4UYychXyhQZ6xJOkpGXxUOdHCCYV4tFSOGmz89GQOdiSoOnA9gRsEk/3mEK9S+uy4sPnmfHsCkppMKfPOCpWqMh904YxfvhoqoTttB7Rn5O6z3TRubpiFeaNmciU2ZN574cv8TnjANooSXW4sM047rjsWm7r19m0J3SENRYPGEPN66+iVsuG1Mkqz3OT1tBjxkg++eFzMlSD4y4Ht9ZpwKwO/blnTFuKvEd4aekK9mw+xKRlU3C5rOxNUUjPk9myeiPvrn+VQZvn0O2aGxjcZgbNR3XlYNFhFKI8dsddHD14iJ0njvPWM2+wec5afooc49K611K3zrXs/PJzNr77Mjt+FM4SMiuXrSbDksR3H37Jt7kH+ObDD/lZ8lKkh6hWqRKr+47jaG4+Ww7vxfvlHn7+/lt+iRzHl24lagviikQRLpvF4RgeI4UXpz5FZc1D/cm9+HDCUnZ/sZsyd93I8IljqVu7Dj3uuY/2fTrzkZzDhpbLuO7qKszbsIQFm9eZMrC5TfpSt8Fd1OvbkqwUJ3SG9SAAACAASURBVOunL2Tv65+yKfdbbm16D9WzyvD5dzt57v3X2PvLd9g0Gx+PX8Ir3+9ixIanqORMpkJKOjfVuZb5r65jwZBp1NEymf3WC9xQpw4317+RgqCPpzc8x/tfbTPnpZiZQ8Bk18y52G6TkfJEkq3ybBu1gHe++IBRGxcRlvxEM1JoZr+SdeMX8+o3nzJkwVR8WpSauHlx6UpmbFjF+ldfoutjbbmn3p3MX/I0Na6pzm316+HXg6zf9DJvbn0b3SFRHCtGtcv/tM31eSKuU7mOz/t3f/WDi0GEF7Q6z/1ifwSgRRJU081Bimdz63JXGzpe8xCrNq0nlCzhD/tIdTixaIKdkVElhYii4DAHvbh9V8LGy0woITKNWa3/Fk2fcCgQ351yKyhJmiCM1hPXSADphJ1V4twMzWpG6psqbFk2/0Rk/6nkyGZSKgOf3UAX9lqqSnJYJlW3YosKyzoXYUPHnp3G6E0jePGDzehWN5aogVwkKKAIUZdCUnE6rw9aiuKx8OiIjhxLKsQVihJyJVExmM26kXPZl3eMvksmogfz8GaV5uNB8wi5JB4c8AQ1qtdg7ZhZ6HlBdkX8vP7mJt7a+gb+qJeU0hnkBfMwHIJ3istiRLCQoosUwTIR2caHY5/my9xDDFo0CkWJmIyHyKh1Sdmr2d53DdM+Wcr8VcuxZmcQKCqmrCWdtX2nmFq85Esr8a/ObdnvP4CtokzhwVzefu41gkURM+vTR9s/46nVyzlWmEtqegpe1UdZrTTrn3qBibOns/XH7XiTi8GuUM9yKVtHrOKe2V34MHfX7wC0OyThFQx0zSaMeKwnlzzxAKozxI4xKzihxWgyqz9hxUC4Ks24qwN3XFWLW6b14KFyjRjfrx+t+3fg09gBouUNCBhIMSelyGTuY4OoWaosdac/SiDJihyCB6+7i249nqBdn84cUQtACZEUNvhizDZ+9P5I3yWjCFpiZlY+Lza2DlrMTnIZN2UUt1xyLTMGTeShxx/kF3uMmKFyiV9nzvg5vL3zM6Y/t5yZo8fTPLUuTaY/wd6iQ6QUG0zuP4brr7qJuwd0Ik85itsZQUp2gM/AoyezvM80ykkOGozpSOxSD7LfybSH+tOg9OU0XtSKgD9MuYxy3H39bdx8TR3TGcRQDMYsncG3R39mSpsx3HJFbVoP7slxu0bULjOxcRuuvbYOj/R6nBWjp5Jv+M1FWsyw4A4oTOrchWo3VeO+Hu3RDJmp/SbQzHoN1eY3gaibDlc1o2+rx5k8YyovHPyM9Kx0Zt/fjyuvv5Xx4wfw2KMPk1a5ND3HDuRocQ6GYP5EOl3ZMPWLMd1g3P1jqV+qIjcPfIhIRSe2SJSI1y9yWZORVp7FTbtT97ra1J/cnXypCFdKEtcbZXly+GRaTB/FsYPHWTtqHlZfId0X9uVwURQtuxyHRyxl1f4PGDp7HDGhXUxJYtbtPal1Y30e7PsgmkvYXIWZOmYSt1avT7sO3clNjaHKRTxxRxdaN3yEDr3/xd7sGENv6MNdjRvTbv7jFB3YT98W3Whavz0TnurOmyf3kO3VmdyuF6XLlqXbrPEcVwNcbiTzrzvv4trrbzN9w90ZHgaOG0RuNB+/FDa9wkvW3vFI5aiORUpl3f1DcderTqPHWxCSIzh1Hb9k49tx63n75LcMmzMRVZJJt7h4c+Zyju/5lScmj+Cmq65j6dAJ/Oo/yY8U8Mlb77Ljk23mpB+wqvjVgOk+YBgqVpGgyW7DErVgKzaof82N3HNHY1OLXfGyynzw5cfMX7EIJdMAX5TStjLMHjiTXw8fZszSqYSNMLJf4621G/nirY/o/soYJBHY5kjihaEz+KkghxFL5hKWDPJnbeSJ9Yt4efsmdBEUrBlmOutIKqQek/GlOFnQaQSXX1mLZm3vw59WRFI0Fb/VyfsDZ+FKVmjRry0+u8TzwxdxZeZVNB/Xgu9PHKGi6mbRsMnm4uGWvp1YvmAR2g+H6T5tNMkVynHk2FGG9ehDs/p30HtIP3YXHCToUM0MdIkc7Zu6LSZZclJvYl/w2HHrCsNaduGexg24/dGm3Jyczez5a2k7qie/njiEIWQ7KcncXutOnuwyhOZjO3D8+C+88+J6Xlr6Lms3rUOyaxyRQqSqGWx+5jXeevFlRny6hM5X1GZIyyn8a8wT7Cs4gCLHcAXDWCUFZ8VKrJq8gjpKWb78cTtbfv6UN97fxJ7CI4TtkbiloWYhQ0mh/Z0tqJddjQqly1IhO5umcwfyXf6vqKFibsu6nEY33cEll1/JzZbSHJGiDFgyle0F+1BtQRzRmGkfGNJEzEMpxrfvR5OqNzDy9TX0b9GWkcNHMmLOdJ5atpRmje8ixYBu4/uxNznCS+1XUr1GWe7v14q9riIMp41ZdbvQ9N4HuaV/K5KcCusXL8NeEOBwQQ7bt33C5g/eZa8zTE6kAIsFPJqTn4YuZd53XzH57dW4ghGcpmzLINclsXzYLB4sdxMH9Cg7D+xm/ooFHMk5ik8VfSYGLpF+XsRRxBfhZvITJYIjlIzDXopPRj3Jlp0fMejFORguzbQfvNt5NU8OmcroZ59i3afvoyQ7uN5RijXT5/L0+6+x+vm19Ovagwa33MrJSIAjRw/z3NrV/PLrj6hyjLAeAYdk5mhQjSjIfy+J2Lmjpv/szIsM9H9Wf/+nfv1nAFpYtNktVjObWst6DzLkrp4cCpxETVHwB4pwmxnRZHN7U0wYEcVCJYH/dN20/hJ/icQTZqrakj/xmfgT/5/4XljZiCPxufhvERySYKv/6Driu+Mxv2kFJSzcRDYzcV4i+1viWkLHGBWSYuGFEY4gLI/sAZVk2c4d9W7n0pqXs/vAL/R7tiv78vPBlYIlpJJud1MUyTUBtCeYyYu9F5CU4aZF/8fIL2OQHAzhkxVKBTN4bcZKduz7gUErp+EgTL4nnbeeGE9qjQo06dqGSypX5oWpT7Jp+QtM3fA8VsVB2KMSiBXzeN8ePPfqswT8ufjDfjPNsgDQZt3qMiGrnS3jlrP95CGGPTkSQ4lg6CJJg0F2+hXs6LOOSZ8/xbMbNhCKRHAqNqYMGUuDS2ux7c3N3N7kbr4/sI/+YusyuJdLMsrz1MR5REIaA0aPNK2fitQgRb58Wj/RCWcwzKbnP2DV6hfZ8vV25qxaSFDxQTRG99r3M75Jdx5b2Y9tJ38PoE0NdIaLoXXup1/zjlTt9iAOp8qKnuNwlC9Du9mjOHbiKKlZZXiuzzjIK6T1rKE0rlSXsb36M3zuJN44upNwRRvWYg01quDww5OtB1Cvek3untiKI4qOXbXRMK26GZjUdUx/vsz90dQ1lg5EeGfMpxx15dFxRm9CSTL2Qg3DnsLWgYv5KHaISfMmUefSWgzo0Jtftu9k0Jp5RAn/f+y9B7gUVdb9/avU1elmclQBE0ZERceMCRMGRMcMigmRLJIzSlJAQBTFHMacFXXM2TGAAVHJGW7u3F3he/bpexX9+znqq/PqvLd89Mqlu+rUPqfqrLPP2mtxeKN2jJk8mevuXMCjb73MzaMns4/TkgPGnodfZlJS7TD60qEcvveh9BhxFRX2ZiwznrfJNYuw0jaTeo3gyFa7cObISxXNKRxoxnUXXssx7Tvxt/FHkc646FmDpkYhAdenRdNmDBw2iMXL3uPWp+7j/H3P5oJupzF8xhSWbF2DXxhifNez2PfAA+gxrC83DZ9Axs5w1bRheHqQgrjBZV2P46ieh3P21X1Iexozh03l8GRbdr39XEhaXL3fGVzW4zwGjxnGC4kv0S2DboUduWbQZGo2radxmyYsfOJ+Hv1wMXG3GsMUjWJP6Qar58aHsd2v4chWu3Hg4HNwCjz0wkKy8RSh4ijpiirmHteHbl1Ppu+i6Xy0eQV6Ls2EHr04bL+DOPWa/kRzFndNnMeG5Z9yxdMT2eiapPQIqUmP8mTVx1ww4nKyxaKw4XD9kf054pDjOGNgT7JRl0QmwehrRnHs3scw4OphfFm5Gooceh58Lr269uDKYT1Z1TTHwAOvplu3bvS58VK2blzL9ReNoMvuJ3PexG58o1dRmrAZ17MPu+/ekW79ehFq3oTQxmoa28X4GZvi4jKGjB3G8k3fMP3O2dR4iTyHM795hSYZaMPEyIW55bh+tDppf06+oifbUpUEXY+4HuCzcQ/zWOYLxk4bq6zV7azBMzcsQq9Jc86AK2jXtDUPTJzF7Ysf5pZXHqbQFu3uHKIaeerFZ/HEc0+wbOXX4OQIyo5eaQFhL0hBykCPezSKFJNLZjmiW1dOueBMLh96NTXONowMlNCIOSNmU5WIMeSGUSSycfyaDE/f8QjxNVUcO/pUSsqaU7NtG7cNnozfrITeY4ZANMCa6Y8y8IU7+edTTxAPiBqRTyQH24php60mW6NBFlx4LfvudyAnXtqD1cWbsLNlZMwgLw65kXCBwWmDLiJVHOHJ8Quxa8McMeEwnEhe/ebGAePYpW0Hzpw6kutHjqVwU4wrp41lXWUV+3TcjxsnTcFG46w+57FWkwyiUydUno//XadPoPNu+3LE1KGUp6oJ+waXHt+Dk044hvMHXMJuOZOpdz7CPe88w/ybZtA+VMLXVVVc3uMyBnXtwZk39GPN+q9YNHsORryMvqMvI1FTQbmAtNLduGXSHN599TX6/nMmZ3XYnYkXTeeEcX1YUbkSzchiplIUhgrIRYp584HXWXL788y67ybWGduIBG02lK+n+4U9qXBSvPHiK+gpH6GzNfFt1pDkyYV382VBgv7X9seMJ7C35SgqLKXK0ulStANjrhzGC0veYfaTd5AO59ArqwiYYiRiEczYnHvwSVx72sWsd5IsXbeKefNu5p5ZC/jgtdc55tiuTJx7PY998jJOscUT/e5j9047sf9Zh1HeUodclgkH9Kb7sT05fPhFWAGf5++6h2XPvsawW6/HDoRxK2rIlgTZ//Rj1Xh45f5H+Xjibdz+2RKmPXs7WiJF0PUJ6hpVEYPJl47hpJJ9GDl/Pu+ufB8zZFAdr2H/Qw9i7wP3YcFtNyslFVG/kv0b5ZpeCIFqqe0p453Rc/l4xRL63309WTNNOqBxQngf7pw6j0tuGMNzq5bixCpo5pfw8sL7efmzD7lu3ix6nHo6p550ElNnz+TNN19D11wMHHZsvwPnXHA2U2+4nqwhdUs+rv/b5Cv/U8CsAUD/pyL9H7jOTwFotfPi+wStgHLBahIqo4XZhBotR8IU4wwI5nzFFcY3cHVTAeiaQOw7YKxAb112WIHnOm3T+uxxPaBWc9R2ALseNOu29T3IlnPVH3LOuvOK9m7e8KLuWkI7qbf9rfucFHUXpE1ykllDo9gP0La0Cf0vuoLO++7H4y88y8KHH2CT8wXpZlIZn8E2gzhbKyDq4BZYCkDffdl0Wu3UitP6n8P6UAVRTSNuGRTXFvL8nHv450fvMvr+2ZhujFyoCbefcAn7n3kcp1x9ISnP4carRnJgo/a8v3YtW9ZtIGt6tOvYgVYdWnPN5BG89+V76nf5SVtTfG0B0EE3wCsTbue98tUMunkkni+yPh6+ZdK6dE+WDv4Hg5cs5PHb76FNcWOuuqgPu+26OwsfuIcnX3iG0485kUGX9WXR4/ex8K2n0L7ZxpTzB3LaCWfw0doVfLbuG9Jujh3atGSfHdvz2peLmTF9IVf3HcZhhxzB119+ybpvv6RppIhuB52E6RVz4ayLeWPNOz/IQNsxl2RJiJEHn82V3c5jj4HnE6eGsw89kbH9hvGvT5fyxbJl7LXnnuyxSwfG3zSVB994hoJgkIcmzmXnlu144rXX2Kp7dIw0oel+Heg9/EoOaNaWWYOGk9ywlXvfeZNWjdty2m4HEyoKMeWeOdz4/J1QqlGSqOWdCW/zTXALF954NamITrBGQzdLeGPwzfzTX8uYWRPQvQBThkzgxFZ78PJ7r7MpW8spnf/G0vL1DJs6jtXxSu4fNY0d3TIOv/Fykn4ljbwCLj6mJ1eedhEXjBnEMmcFrlaF50shWCFuWueMo3oy9vhz+fDDt3i/ei1tm3agc4u9CNQ6XHDHlVx1RT+ahBvxzftLKSkqJJDzObnHqcx++h5mP3oHBxTuyW3jp/Hmxx+yOl6ujEDObLk3NYZLj+uu4e/dTuG0bseyesVyln69mt1K2nBY+/akm7j0nzWJT1euUA6QXeIt2e/m0yEZYshBZ9D7jLO4akR/Xg1vxE/H2aW8kGv6jeOAXfdha6KaC0f2ZXNBCkeLKccv28mrIIsipZTi7NpiV+65eDzbfJ3n3n8XLZnlgL32RG9byEWj+rCvGWHWVbeiGT6vv/sKbVo2Y+c9duGB919i3gP30kZA59CJbKreyMAnJrPJ10kkDDZccSurmmfpdtXZVIWzEIQ5R1zNfkd049zRvVlbvVoVOR3QcT8WDr2JTZ+t4/N1X2M2i3DAjgfQurAxk+cN4v5VbzLk4EGcfPLJXDCjN7Etmxh79gCO2OdMTp3anVXZTZRkC+l7+Kmc3O0kLp44grP6XcaubiHLP/kMU7MpLS5jl0678+GKJYyaMwEnoiHqPXIoIQFfwzM0NCfCbcddzU6n/o3u/c5mS3wbRjpDTAvwxbiHear8PUbMm4GfcwnpQW4bNpn2rXbk+MsuVBnseybdwB577ctbH33C1tVrKImEaLlrW6y2JYy9cQofff6xEjMydA3LDtOuyQ7MHzuDr95fSlW5gGWNDnvuTrRNIy4ZfBWb/U1YUteRjTBn1Gw211YwfN4YHD2LVxFneJ/BdD/4BF7/fAkbVqykbdu2nLbz/iytWsfF14/g29hWtsx+gsufXcCrzz1KLCA7RD5hx2dbEbTfqFFRHGHeecPYb/8unHz5WXwdXU+h24haK8y7Q2ZhRXW6D7mESguemLyIaLqIQ2YcqaBT45oQYy8cxOH7HcKZE6/hjKO7cfVxZ/Dge4up2VZL10OPZPmyL9mz8z6ccMlZlEdcfOGxymzheVguXHDIOcy4ZChPf/kxX69cQXMzQo99D8EpsjhzzlA2Lv2csZeMp22Xjqxf+y3xL77EatySg/c8grKUxnE3XsHSlR9zcteujDt/Ius2LmfDl5+zKmrSc/ejaKEX8enHH3PiAwM5vVMnpp87iW4TL+XbmpX4gSx6Oq0SGrlQMYPOGsZVXU7nk01f88HWrwjVpDmgaSvatWnJq598QJWbY5+DD+bDT5aQTmUpLirijPadSIQ9TjvnVO6ZMZ8WG1O8v2kln5daygL+uL8dwqyHb2fBSw+SsFOYyYSawxzTRE8HOGqnztw1fAbFWoAu0wbw5fLlPNN3Cns0a4kThs4De1IRTRJJeTxy+R203qMFR116Ilub+WBaDGh6PEMvuYYes4bx2ZefMO2KoVzS5VTuWPsen2xZRQc/yO7FLdhp792486mHmHfvIh6Yfxuvvf0m0xcvQstmCLguAV0jprt063wyt5w3lq9q46z48mNiya1EiorZ6+DOfFuxjiuG9VcUju1VOJCCxZoottmYd8fO56NvP2XQfVPJGClVpH9qtBOzhoxi4L038fSy93H8DIUxixdnLWJ1soYBk0bToUN7xg8eRXCbz9IvlpJyUsq2fK+D9qU6G6NX34uVvr9vG8o98898NADoP3Pv/Mq2/RyFI2QHycgLRCyi3Sx+oZ032JBlZSKnNJU138TTLCmXRktV5rc9BcTWA9k6PnI9raM+A/09v1n7LhO9PQfardexqzcEqf9Zf16hiigsnTerqKdwSOZ7ezqITH6ioZszhdiR31qdOGgEOzRvze0Lb+O1D97FCQXQnUqqLDETtgiYIax4irQRwy0MKAC9qNcUChoVcuGEvmyJVhNwHLKhAGWpRvxjys089upzzF98L7qRIeKUclWb/eg+7DIunzqClRXbOLCkDUNOvJAWu3fErHEoLoiwoWITT7z8DA+9+RQbqSFVoOfl9hQBXEd3dZrEbV6etJC3y1dx1YLRaH4CQ/fI6DotI7uzZNCDnPbBDJY8upjzjz6Ri07twbzbF/LU8veozMVobEaY3G8oHXfcneGjJ/NBbLNyeRvXox+9WuxPsRlRvMvaqMPtGz9k0W1DqKnRaRppQd/TLuLsQ4+hKJ7C8TQ+raihYL99GDTzSl79/MUfAOhiJ0BlRGfkAT3pfWQPpQNdaVdTapQw+dhenHpwN5oVNaJi2yYWvfo4k998kJqgeKRXcVLbg+nb9Vz236kzRjpAoMbh9s+fYswLs/E0h+EX9uWKXU9lW9TGtKJsff8bgs0K+Si+iotnDcMP1aKT5ZsrHufd1DKuvGsM6YhOqRPF0It5/ooZPO+sYeptM7GCBewQacbcUy+nbVljVam+esUqrr1zNu+u/BwvHGDeOf3Yo/FOdJ3Xj4QZp7BW45SOhzP58mu5YupwlmVWkzMq0TIGnhkmEyigabg5c069nP1btSJWYJPIaKS2ZSgNlXHBnKvovO/+nHPyWUSzOpYjsrw6qzevZfL9C/i0Zi27Bhtx5fFn0uXwQ6j2MtTGYuy4xSFRbHPSjGGUBiMMOuNCuu26P74dIbUlRvXqFWgdi1n0/gvct/h5xlw7md0rijn5nrPRM2Gu2qcb55/Snf7jBvFO02pIVdNsrcEerTsxeehkXnr3bab/YwG1jR18Paa270NZmXykKFgjraGoBZe3OJYLjr2YpqVtaBQsYkv5Fu764GHGvjmbkJOi7zHjOWPfg9hjpx1JJat4Pf4t/e6cQhaXYDXcOHgMsfJNTFo0kZpoCZmszesH9Mc4pCUnD+vFhkACv9hi/t4X0qbrMZw7qhcpPY5v6oQyOmNPvJpLj78IPZWgIltOZY2LFgzgFGzhxJmDGLTvFXTv3p2/T7sIt7Kc3n87nXOO68/xM85idTBJ6VbovkMn+vXtx+VTxtJ49w4M7XauohMVRwvZWiOKABVMvHkqa1NbSNo5ZUmtqGH1GWjTQM8EVQa60dF7c841vYm7cZWhq/R0vhz/MLc8Po+733tJ6UdHdJuzDj6OCy7sRbehVxJPJDi83V706XY+h3U4WJms1caqWV6zgbvfe45XPnuHmJ9G8zPKAMiI+TQLlTHson7su2NHmkVLiVfVEveyvPjpO9z28F1siazHNEzC2Shzx89j2ZqvmfnQHNJODdRm6FDWliHnXMXfdjgGpyZBZW05xrebKD10H0bfNp2Xv/6Iz8fcyln3T+X5lS8gAtS60mD2cYqhdJNJVVGImWcOoONe+/L3K84lFqmmKFVEuRbgrUEzcY0MF8wYwVbD46Fhcyn1G/O32ceDZlFaFeTiw3vQp0cveowfQsj1uLbb39nvjKMVLeC1F18kkUrQrvOenDXscraEc7i6GLH4BByPqEiSN2/HiP1P47QTTiWQcNWORuU7nxDcrw3Tqt7h5kXz2HdDhEFDh7HPXrvSpCZLbSjE6tXl7NJqR469bQBLNn+mqBGD/3Ylvc4/HWfdRpx2bdCWVcC2FFknR6dHB9Fz152Zcsowuk3qwzeJNXhhkXJMo2PhhEpommzOtDMH0WWnPSkJRtQuRaWe4NnP3+GGRbdweJdDuOjks9m78Y4U12pUBX0qN6xj2HO38erXH9P95JMZecI56CmPTDBEy40O72/8mAmP3MTSxDpSVgLLFQMRDUdMddIWO1pNuHvETIIrtrH/YxMgm6Vv0f7MvHYsj734OOc9MR2vlUZkbYI3Rj3DhtQ6+s4ZxrqSlJpDeqQ6MmvUbIY/eysvvPoCLUtbccEpfeh67DFEKhKUpH2+tRLc8d5iHnt9MamtVXw6cSFzP7yPG1+9n6CooYiNvOcSLwpQUBnh2r9dyJHnnEezTI4SfGJemo/Wfq0SAR9v/lZRklxJBsnDI/OZniUYK8CkhFevvYG3P3uPic/dRs5MUxvQOKtwf24eNJzzZo3hta1fk7ShbIvDwqvHUrbrjvTodym+oXHs3ocz86wJiDF4LuBSZaT4cusq7nrmIT78eilb/Bg+WUxxMfwTHw0A+k/cOb+2aT/lVydFefXA9PvEr8wk6m9+eAmVsMpryeVLbuqO+v+pl5nb/mt1v/vxX22vSPdLfPS+a81PnLsOhtZldL83XBEYLQsDAfLZjPCl6hPawvusu486UC7ZbYVlfY1wQNwqIJlJKUqkcK/zPzXCQRGQd9SLWPG+0JTdd8C2SWXTeUc6sZ42TAJ2MF/0CMqiVwq1HLE+1jTFP/3+0NR3ilyDRx97jAceeZj7H32IpBgpmEKbkfejToEdVna/vmQJTAuxBBb3Ms/PP6ae69GmVWsu6tWLN994k1cWv4BdXKzc0CIBaYucSBbtLslcBl/ky+q0AU3dxLYsZUEs1sZZcf+zLDK5tGp3fW+rqNXZLgeNgGpHLJXE12WHwsdCJxgIKHk+5fCXzSiXNrUQUyDFx9It7ICt7LSdTJZENq1c8+T7uiZGLLayTZYI5TIZdEOkEzXVH/WVpAVWGIf8+ev7JmBZlBQUqbZI/6jFlsgZGvlYZXJZZTktP5Upj6YRFOqSbpDYrq/DdojiwiJybk5ZNct+hifpQnUPSu+MgGERMsUlQowzxGZZuPkG8UzeHlgcDk3dyC/wfJ9MLofjCfc9f5+WxNsWA5v884cjKhA6cblHSSiJVGTAVhOjSOA5OQcjYJCTsZzLErSD6L5GMisSbA6WJQ59uloEO7EkTQLNCFYHGXf1WEoObsaAiYPYWlVBKhHHCgXxRH92uyEo3GBxw3PSOexAUIE1CZEsUjNONg8ylcVuvl1lxcUYpk5SHBxlv0fuU/R8gyH1vMm4kba7no+edcl5Dom0kKvy7xZR49BNk0QqqSTb1atF7lsz1W5YNBolELDI5cSFUsc0NWLpJAHdVr9PSJx9X/VDwLSJZxJ140DOYRC0A6ptcj3brOsLXasb2znVt3LV/19zJl8jZNlgaKTqHOsymYw6ZzQQIp1JkfO+VyKSJ9cKxwAAIABJREFUvrZtm2Q6TSgUVO8d6eOAjOX8Y6fGnTx74l6oxmx+AyqvbiS/EzApY0oobm7+c1knq8aVaZvyCCiv7mAopJw01TvFl7GRI51MYRgmQXnOxb1TnDYzWaS+RJ4FaWuBHVLPmqMUlPKd/10bpHulX6yAul4yLbtf+QbKJ6N2SBmhiOye/FmeEfkfJ5VRCzBX0zCtgHoPJgQYxuIECooJaBqta4OqsPH2RXewKVnNFSP6ETdyOHXZS9llUxQAxySgSRyD6j0g/ZtLZ9AtU9W3SPxN2bGTZ8O21btKxpqMEdHUT8p7pJ5O4OuqPyzDyNOUso561+mSXc0J11kjFAipcSTfyb/7fXVuTwo7fa1uHNl5t1F5b7pO/n1T9+K21NgzMTRdsYBzotIi914XWBk/QjPMPxvyDsio50Dt0Mpgr5tmZRapL5AP20F8xyMp1D2ZW0TVIhxRz3zSkWvn3S0LQlHVbhlT9XOJ7FCE7BBpR4rPRWNbXpsGdtBWbZTXl7zX5e+lL+W1UxgMk/Fy6hmvf7erV1TduDTRVbG73KcIDchcIzGoH8P19/r9XJaPnRwRO6TakambK+XXlhRFy3OSSeHWzauCveV9KQouiVSqbkbSCJm2qqlS49lz1L3KuJYHSuJQ/wz9Whz0n/x8A4D+T0a74Vr/ZyMgL28jnuGwI45g5drVrN24QW0lS4bKE4BRt+IQNZQfHzKJ1Gf0nWSSYDCoJlc7GlUAVEC9vIj+TIdMeKFgENf1FNCWF6P8+1ttyevvTSYsdW7bVkBAzcPi9uy6JFMpxZ//uaPealnOoWJa9+H63ZvtF5syB8rLv37y+1+Jrx/E1XP4slukuao9tmcSjAdpbbfipkk38czKl5hz700KsKpdJnGk3J4qJfHx8gBaxs0vOcTKWxZA26+d1cZRXcCUxbea6CSRllXnlmv80kO+K3bpsqioB3q/9Lu/5+e2X+bKcyYLWAFyPzuGZLFbUKCAf/2RH0nf09sEvUg85JzqZx1grt+1k/EnluWyKJQY/FgCX9olixsZzxLfXxPb3zM+0uEeugKpco/yj59IES0oxatJYBoWdtJjv3Z7cd3MaTzzxotMXzibpJlVZlK+Svvni9BM58/1jvp94/T7nK2+3kfeUw3Hnz8CDQD6z99HDS38L4iAgLECzSQWF1k7W01ISPZZCr3+DYCWiTonwMf3sUP5DKConSTlXAKc6zI19XSXP0O4IuGwykKr5EtdkWk9iFaFqf9DMC33b5mWyvLKIcWnAn5+7pD4CKiX7Jb8//c7LCKNqH0H7vNZ5XzGVEGkOnnF/5W4+nYdgBbg68lKgZJQMUaNxtH7HM2lf7+UUXdP4L1l72HatspWqjZvB+7kj78LgK7bzVLAWe3o5GGjjMd0Nqv64NcskAQ8yjjZHoj+b8S4ftdA8VUdRy3E5OfPHTKGwuHwd+BfsprbLxTrgbIsbusLp+XDAoxk3EqWXS3ifuIiKsOfzaqi6n/Xjj86Xo5Rt8cmz4KnYfo6VsbjkrPOJ5CBVFUNRQVldN7/QJq0asaE2VN5+7MPSAdcXFEiUcTzOgDtNgDon+qvn3pm/kzv8j96jP2Vz98AoP/KvdfQ9r9MBCQjGMEkJc5Kho6TzaCFgmiyBfnvMtCuiyWa0o6TB6PZLIZscRqGyk59t434J4mGvPyLCgu/2xpV1AChKsg/24FppfIimTnH+U0ZNrmOklSsp7r8mwyoyCKGg8G8ukv99rYCyD6u7AbUM5vq6Ab14Fk+8lNA5z8Rbt8P4ElBjcgiyla4bM3GM0pXdtqIqbQqac2lU66iwq1Wi6z6yVgtrLY7fi8Ane/LfDR+kL11JXv7yzPc9U0TAC39IqBc0aPkn7pdhfxFvgfqf2S88yA6/x8Br7IY2x74/vjaEoNwKKRiIc+l2vKWTPOPAPP235MFg9AO6nc/8uMqv11dT5yTrXy5vmSef81i5I+KjUhsqrgoKU4IONAqUsaskZPYp83O+PE02YIw5dkUr73zBvPvvZ01W9ehlwS/Lz6rk0EzvQYA/VP9tP04q68v+jP0/R81pv6bztsAoP+berPhXv60EZAJUvjDUpGeEc6laGObRn5qEcDwMxQOARe5dJpAOEw2k1Fb9G4qhS7cNdtWPOn6F++fIQACEIQCkMc/ecD1A2qEylrK74V2l1deESCt/hUwIjy4X3HUn//nvlJP3RDArdpSVxBb/x2Reqvbha+nc6u/+gGV/Ve06ff6qLDOxdTIF01EAdDCo/VNrKzOoEsHEdsa49an7iBFSmFNU3jXP7GQ+D0A9M/dk1w75+RU9vbX9J/0SzQSUYug7Rgi34Hp+pXLH7WA+cFCqu4GJX7JVJpM9uepHIrHK8D/3yzc5B5lN0ayzj8oiq6/Xl0WX6gj/7t0jf+3h78H0CLnLJKcGsGsRotQEbs2bYufy5KzA5Rnkqxat4asJYov8jupLKjbxqlbaokWfsPx/0agnraxvVdCA4D+a4yUBgD91+inhlb+F0Tgu0LJ+mRXXaatHjzLz5/iQP/Vbl2Kf1SBjxQtbsflq8+2/bioVf1eqCwKTH+/FS7FnL/XFrZQN6RNP+Stfh9ZmdoVg9d1FbjXA1JAmM+xfldI8xNUDjH0kV0EKfyUz6n7rSuQEhqFI3rewlX/hdzjH/e1r0mRlLRMCkLrpdjAcg0s11Ta7Skz+73W8f/PYPnDAXQ9lSOdIS27LL/ikAy0ZKLrFzX1OwFKvVKysz/hdPorTv/vPyo7EFK4K86MmbQqrpUCqNrq6jw4lsLbXA5N1BR+xSHtlnMKzUjGRT1nPD+o8vcl/aIKOaVY839Ia6pvmiwA7LpdGTMYJJdKqR2r33KIlrgUAMvoyxdmy7+6ctjLewegFFCkxkNMe3IGZI38d+rNNxRZSpPi6wYA/Vv6oOE7f94INADoP2/fNLTsvygCdbug//aO6j0f/u0H/+QfqM+mCJiuL/yTorT6/XmxaxcQ8R3/tO5+6jN0aku8TlNctrPrs9O/JTMjGfFIKPQddUMu9WNQ5mUdDE1TFe3SJqHaSFHevwPQQj+Ryn7TshT/WAEuz8ew8t+V3QJRGqj/86/ttjwQqQPOdY1REKY+uSdOo4pn+vNn/qMBdP3VpZ9+STHn9q2tp0NsT+VQCgOiqvEfoM/Ua9tLoZ+0QXZ75D7SaZGh08iIAUdJidLR/6WHZNTrF5Fqd+h7Nsp31BdR1Umm83zrf5fF/qXXVWOubtEq10ynUqodsiD4LUfQdZSUX06UOOSZFW69/BTlCjUeNeyMi+n4+OpzqM+rpEBdEW59LcFva8FvaXXDdxoi8J+JQAOA/s/EueEq/8cjoJQifiIB82Pc898CoH8AkOoBq64rZQeVmRZQUQcsvpdOrDPi+RG9QqmQCFD0JDvskc3mFF3gl4BpAWdS8CXKJWrLfTvu7vaxj1pBZQ8vMk5eHXCrlzHLy1LlM9HGj1BAIGCTjMfUYsAQLq9w2gWI2bYCXnJv/5MiuR8A6Lpr59stUml5p0Ex6RFBv587/mgAvX1BpnB4paDw1yhHCOgriEbzVKTtbmR7FZA/4hVSD9Dl+plkCt00CEciihYlIHjL1q2q/iBVWYlZR0v6uXbIGBOZNqWuoecl2eqPep6zjDHJOCuZul9JV/olMZBrJ6urCUQihCIRYrHYbx6DppdV7y2RsvMFNCutvTqELIhZaEOeg65cL2UxhwLS+c/kF3riY6N2eP4oHs4vCUrDZxoi8AdEoAFA/wFBbThlQwR+HAEFoH+sTPQDQFSn+vBfnqZRm8ACkjStTpHge0C9fczqi7rqedLfFa7VZabjyeQvoncIWJfss9Karst4/yQlIJlRmTrJsIkeqQApAdIKqm5X1PZjAC3UDaGeRAsKiNfUKJUPAc3J2lrsoiLFWf+f8NPFRU+pXddlnOsxiHIHq1M50BWV438XQKuFyXYupb9EDu7Hz4gsdITKUU/xUdrtIpf3I0WR3/vtIufPptME62sMpDjVMJW+bSorvO6kGqv/Lkucl1cMKr3bn6IKyf24jqsoLkJP+iULwB8sRIXK8ks413WLRNEaVzrrQkn5rUHTRIdYnoHv6Rsy1oQPbbgCkDVcQ0xTBEpIllo94N/xnkS5QwC0vPpUnUHD0RCB/6IINADo/6LObLiVXx4BRR6QiVm27g1bVZjLlqoYK4gZApZwWT1ML6dsw2UCyXNdRZQ/75Kge2JT6+IpIX4pEMwL9cu8r/JoqkhOHAy8vGGKL2YvOiaG2ubMa4DJPqtHARYpSwwXsvnf17s01nEwlUlAnYGCMgRQDRCNVgXxvru2tEFlQ2UyE8xoyr6qh+6bFGhBnFwGVzOV8ofuemQFoJkarojhyy2r286bAMgP1Q4Bn56nYmRphjLWcKQNInElfGGlJCC3KXxg8Ky8AYkh7pauh2PIZ3UMUdzICZvSJORBztTJGdJWua4Aag0rHCTgyPkMZbAg29vK/EWUSHQpNPPI+i7V8dp8A9VkXZfb+y5dmaeGCP4NhUNqW16pCKhtZzlDfUGehmkGcTMuR+y2P91POZmdO+7GOx+9y8zZN5A286g1f9o6Brcu3zUJZg3ShmSBpS+kgs4lGC1gSO9+rKtczz0P3g/S/lRamYEIWBK3s3xc8k1WBgnbuXHWq0D8IAOrPBrEBt5Eq4tBQs/im/n+EM6p7si9SofWj0/5s2gPy1iVe9ZxNYN0MkEmk1bKvmpM1o3jfKZYfKfFoc/Ht3QKCguxBAh6+QJQ38r3tebWFYUKgBezFkPHl3+VeUe+n5SSRtalRowhlAayKFQI2hIUJfcs+t2G4r2r39U9B2KyISDatAx028YXKbk60PidtZOlo8kiSvS+NVlY5IGd8HOVzJrYl+vCwRUwl7eQdqQPlVeGCjrCK0cYNmI0JO1RDHMf07Rw41mGXN6fYEGA6TOnqbFcWVGOlHH6wXwMLDFzU4lYMcGRvszvpogqhxWw1HOqaXnNc8VH9k2yuk8qkyItxhhqNe1jCPiUl4U8R2KEIY9d1lFxz8o4k9iI06XEFQiohaBOOpVUz6M0QdUI1L+b6hYakaBNKpmhJFjIvJlzGDfjer5atTyfJZbnzBVjJ1nQ//vVumiQ57cE6iqdfQ3D11WthvCg5f8zpkNOBrXoRdebEakVlab6pyED/cvnpYZP/rUi0ACg/1r91dDa3ykCYvPsCU81rXHgjvtw4Uk92bXDzqzYtJZbH7iDD99/DUojlOWqyIobX93kS87JA0rJUvpQFAoRD0fIpcTowoRYikAwqjKPMi3roQBm0MKpriBUYpPIZdCqsvjhgNhEYeg23fY4iuFdz+asWyaxtWalcqVCNI0F4IhUlgCGVBp0U2W2CsNRtJxLbTaVz2prrmqTOLJZ4niXzWEIgAmDVxaFigxNjBYMP+VijtnzECoLLV54/00+ePZlPtr2FVV+LYQNsMQV0MFKZzG1AF7AJi3XlrZEw5jbUoQFPBQEcWyDdDaFjoGV9dBti0y8EnunpqTcDFghzC0udtIhWWbi61kKdROnJssuO+7DgkuHctXcyXy4ZRlRI0AqHcMtMMHM0TgeRC9uhTI3ScdVAZTpuFjJjAKOyYhGhRPHTwt6EbCez4jVT9SuJosaD9PWiUTD6OK6ZhQT1cPK2MEzc6RyVQr0mk4xrUI7cvvF4+nQrj1b0xWsSGyk37RrqNYSeJqbVx/wFImEeKgKzGJabQyzMZLDs3MYTgbSLl6kEc/0nUNtyxwXjB5Ijhym4xERlItPTdhVa53ipI/o66aLgrjiGKkWYvmFiCaAvA7XyPgKEqDWM9jJKeHyM8+jeavGXHLrKHLpGpq5xWy0LArMFOl0klzWhUBUIRs9V0O4KEpaFk1aCDfukKquJJNJYhtZTMNXNBiJkxUtIGfI4spjB68xm0kiNZQWGkYub/SRKzaV/KKd9PEzabJuDeGCAgWY0skafAFjxSVoWXGpy9FMC7GWNMnqGjzXQYuGCRSFycSS2E6AnGPg+U5+3MnPqhhBz1IOhcVtW1C1ZYMyGdLCUaiuRbdCeIU2mA6GbeEl0+hZn4BrkJNFnWFilmcZet4l7NZ+Ry6ZMBi3WZiiLbWkC4JkQjqCSYMZi5gXAFtAaIqwZiujEKWybRgEYkEe6DMRq5lL75ljyKaTpBMJatMJEqVJsCK0qdKo9FJklf6kPN9h9X0pPC2wdDBlkZHD0FxsQ6egUmM1SRK2K1IlkBZN9wDFRoS02Ky7SbBDROwCKI9RaJlsiibUyiiQDODHshSXlJGzDfWcpxI1uMkERZEwUksg7pU1ws+WhZAdwsDFS8J+rTrxj/ELuPa+uTz8r6cIOinSUZOi2oA4MhML/TJTnd/pldtwmoYI/NdFoAFA/9d1acMN/ZIIhOOwW2lr+vbszdHtOlHiiK2oTsx2iEV8Ji68kSff/yfVhVLk8z1Q04NhpcOsHNQ0BzwHL53EKCyEVBrNtPGUrXjeIlUmYCNg5uXqnCRaJEJZ3KAaF7ckhJ7KccYBJzLl7305Ye4ovv76A7AC+SywAFnJ3omGsoAGy8R3c3lr4Kz7PTVA7GNNHU+58OW3vEU2K5hKU1UQgJhD+3BbXpr7AE38KF/7tcQCPlYsxcufvsu9T/2DbzatwpMJVbCFZO2SUtgkmN1SwMI3BCiaCkCnpO2Ce3RfmXd46Rx+zqXMsqkOg2vq6IEoPdofRJGr88RX77EtsVVZOJtZlw57dmJR/7EMu+NGFn/0GlpNhnBhARgORmmEknKPlGUjElpaQICWh5FKEzJsNM+lKpMilhNQbMoaRSXIBOQq4KkyxvmdBDts5y2B5S9yNl5WVwBcC8lnkgQ0E73apusexzD671fy1DNP89zbL7EyuYFcmUlKnCJkcaLAuRApRJ1D1ELCXNzhONZEs/zzw5fxM3G1g1BFgMcum068lUnvcYNxbMn2OVjxHJ7pky3OF06GEp7KKjsSOxlLpqnk57JKNi1vO1x/WJ5PjgCRKp0J/a+laYsy+sweSjoTw9zqkWvWAj1dkVc50APgG/iaS9AToKqh+zbdjuvBhk21PPfuU6RzCQhIllYyl3mkrhLQfgA0m1A8SSaqE21aRkA3scpTis8dD+aUxXDQM3HSDn5JFGLJvJ16YYRMOq52Y0Tv25TFU22GlOmTSmfwPOGsp/GcDKGCYrJxF19oJ2IKpOXwsinEpthP5VSGNNyiMQFdrJY1SGXpduwJZModPlrxGZXJLWpBqstzl3UJeDpZQwC0Tigb4PwTTuOko4/mzMF9yIYdSuMutZZGzvQwHY1gJkA2Z5ItlYx9hmAsrXaYXMvEFQCdCCkA7bWA824YRU76ROzoa2tIFjho8RyFtQ6JxjauODWKOYgAYlf4/UHCwrcPWcp+3fNzZPwsTq1LxnfQZTdIWbfnecFezkELWPldoqxJp1335fiOnXjkH/fwTTiGZ7nYNQ7NS5qQy7nkCkL4KUdZPieSVXlehGT2xW7asvGEC+9oGLVV+GYhx+5yKAsHT6XnlIG8XfERYSdBssCgoDaAkdOJy4PecDREoCECvzkCDQD6N4eu4Yt/5QiUpAJM6D2Mww45lKcXL+a5519g+eaV7HNQZ/Y4cC+eWfwkays3kFIGFgFsL4iRy2ciLStATaoax8pCUKfA83HSGbUNrGyUXVdxbpOJBIXFxflK+FCImMyauRwtEyGytkGNnyEcKcLckqS5b/NFywCeJqmhpAKEQV0yr56iIMT8HGktBwEzv3+c9giYNppQBHTJTEFWMt6RAKlkDYQsWlS7bLQ9TLOARrUar9zyDzZ+sYIr502i+T7tOeWwozj28G4s+eorBk0ZzdbsVvSiIF5FNWG7ULmOCeVCOJTxsIOWc7B8A933yYmhR8TGTcXQ7TCFaQ03liIXzetSB4wQjwyeTptQCceN7EMsKlk5n2Q2SaDIplEMqiyHUOMSit0wuXQWiaATsWhUDWkzS9x08UW4Q3SvTQM77hLwAySqY6SFQ2pKwZ/0z/c85XpJQOVyF4koakNEsuaOhRaIkNKzOG4MIoKfHEoTJQw/ewgHdjmAC/v2IqO7VPi15Ip8HEu4EYJ06ravHShOW6ScAI9fPZ3EToX0vuZScl6CIscjHopw1wXjoGURF066hozSJPQo9g0SfpJUsfzZxUx6mNkATkInWBAiKzxqN4MTtPLX+85DXBLyGRwzRKNsCU5FLVZYZ1u4Bj1g0CRXyGaxUpY+8GW3P79r4Htpon4avTpOC6MJ8ybOpXp9nJ63DqQqG1f35ZIv/NINE9+3MLMaetrDDmeIB1zChWFsK0hp0sDL5qgtDShKRaFr4mQ8YiELMcaI5DRVDCc7OjIGHQ2cbJagZhHQIOFmqK6uVLsoUSuAk3HIeT7BYAkBx8gDTBxVnCmUh5Ql4XYobNqUUMqhUbSYG8ZMwl/v03/KCGLhNNg+2UycgLLA9smYunKSjOglOFUxbMclUeTjBj0i1S5pS8crCGGlfezqHIVWIZtCaTy3lgJZA0sBoanjbAegU810es8aQVYwb20CLatRkYtTHMsR0S22ljhkNNkVkpWkTShtYcQ9CoIFaEFDLf4SZEmkqsEU2laIaEJ2M4TOZFDtZ3FtkbbzFR0iqjWh+/5HMeKiS+jT90Leyq3HL9YoyxqEdQtNVF6C0tcByuOVJIw0WS2naE6e40LWI6BHsT2LkBPH1aMc1mpf5g+cRM+pg3mr5kNCXpxkgUYkZmHkDJKSLW84GiLQEIHfHIEGAP2bQ9fwxb9yBLq02IObhk/n5SX/YtSd88joKSgwoLYCAjoEbaiqhGBzqExRkNRo36QN8apqwoEgW3I1VAUzuMUBmm12aVxYzNbKrVjRIOGSMIZlsXHNJsVzbN28NSvXrKaqWT6h2WJzlmBBIVXRAInyctqFm+On4yxrHYTaDFHDRo9nCGY8moYLyToO1YbDFi2DXhDC9Ay8mEeTSBFNDAunNk5BWQHL1q8kEzFJhTQFMpqVZ9gc8giEiiioyvHUjYtwKmvpMXEgThObmnUbuPjAMxk+cDhPvvsKY++ZR60TpyQQxI7nKAlFCBkW8Vic9U41mWgAN56kWaSYUDTCuqqtOMUBqEmyo19ETS5BKmjTrsOu1KzczL29RtGmoIwLFo5nW5FHdXUFQq8oaBbF3lhDRcTA9XxaJQI0LmrChopyYsVB9go2xQqk+Kx8vcq6pURxIpEkoEdo7IRJbKskrIfY7JWTCTiKy5k13DyvXDExDaKBMBErguEbtHJ0ooVNqXGhwonhBD3i6a1EfIvdvDaMOeca3JYhJt00lS2pbXghjUTYoSZdk7chrgPQpmvQ0WxNZdLn0cum4O3ViItHXYkV9Nj2zTfUFkZ5Yfgt5ByfHiOvwm5SRCBo4mzZhh/RWR+Kg58kmJZMqE1jrTmu7+CYGjVOQunnCm1FuLueEJyFfu4kcAnQOFdGk0ABlbWbqW0bIrFxPbuGd2Jl1qOp71JsBcm6OuXpHF7UJxnfQscWbSlLRxjV6xp2DLXm2BsuIBfUWbpuBWnfwdZNvGSG0qLGNPJlzOXYYlRRG9EJWAYRzWBnq0wVR5YXmhQXFtLcjLB23Vq2FNs0CxZjlcfzdQQFEZJSSBYOkEollXJFqQMratcrEB0QC+iaNB12bM8H335Fm9Y7M+2qkTz9zFN8+sVSMqk0VmGEKj3H5lQtds5h17btaRGIMqH/NWhbLcYvnElFNMP6rSvJWbJIzWdQBXTLQivgFFLqmIgQYWXEJZYqpywVwDMtan2HEiNK+1AZleWVfOuWoxcbFKORclwyAcliG5jJEP+4ZCKpUo1eN4wgGwxg16ZoTJh4bZyd/Ag12RTLGmWJy3ZMrBJLL0DfkKR9sDmFoUKyBmxIVFFJGrtJMTEzi7Euxi5umOJAmLSfpSYIlbZDOpmiZbgY0lF6d+1J724nMXhMf5Y3ybLOrcTaXKUAtCyyilo2p2SbTi5isDq5jU2pynwdgkjJuQZ2jUsTu5hav4KSRm05uMVeTOo1iFMnXcmHuc+x/VqSRRCJGehZk5T563St/8rv+4a2N0Tgj4hAA4D+I6LacM4/fQRO6HAQk3tfw5qNG3l08fO8u/RfxLJxUpYUIGXwLR/JjXleIa2CjZg1bAIto2U0KS4lEo3w+NvPMXLB9WzOVTHxuP6ccMSxPPvP5zmg60EUtighlclw9y13EjYj9Dn/Yvpe3Y/3tOWqgOcAvTGTZkzngXde5h8PPcRdY2fSLBDloOsup1HOJlebZP9d96TfRZew+47ticfjfFO5mdn3L+Ljr75QGcBDdzmIfr0voWPL1iSrK0l4KV545zVmP7SQhDAbgj7FKY/qspAqRCqscnhm/n2kN1dyxth+xMI5tFSGvXKNmDZ0Ci333pUTr7yQTbFyyuwQs8deR+smjSkpLKA2Vstjjz/B7Bcews063Dx6MgXRAgaOH8GGsIOZdnn6mhlkGkW5ctxwbl54G4Wuze6bdUqDUb4qTrGtyOeue+7kjVdfptcFf6dbxy50H3oFfiDAkCPO5ISDj2LwmJFcPGkUu0SaoMe3cfdLz/DQy8+TMDQKi0sYP2AEHcLNKNJDpOJJ3l7zEeMXXIdr+lRma1Wf+b6hsqnNSprhpRwuv+hyuu22B0VFzahIO3z09RJmLbwRP+AwYdgo/la6D80yTVhlbMIrNFQx1FtL3mXqghkKlEtGW/OlcE2jNFrC7aPnYkUbs+fmIJsaZVmX20xB4xD3z5/PQ++/zUNXzSS9qYqPYuvZ+7AuFBREKMg6XD93Bi9uXEI2l6IsqzP4/P4cvveR6JZB0s+wKV7BqOvHUpmowQ9oJJ20KnQLeTliWoCmiSg3T57B6jUrGPnwbALJDI9NvoNFL71M+4IIh3fuQmFRY5at28DI+ZMINgsy8dpRFCeCNPdLKUlEWF64koyuccWQIdQz0sVDAAAgAElEQVTEYwSDEQb1G0DHtu1pYoTwqpN8XLmWq8YOwywIccKRxzD8lPNY/PRz7HjsQQRCNqWuxaNPPsatrzymxohdkVD0i1a7tlcc3ep0gnETJ9CuXTsGnncR5067hi0b1ij6xMGtOjBq+CiuuPE6ajfV8NT4m1ktfxcJ0LJFC5KZDB98+wUDx49UPP9nH3iYUNrFjmdpHGhDRTDL1miaGQtm8K+l7+P6eafAjGzKmGBXBZgxdDSm5zHohjGkIjqta3SatGrFcWf0YIeipuzXrB3bElVcOXcca8tXo8Xi2MUFZC2TrBifJII80Xc6sXCGS2+9jtqqWlpHSrnm7xfTut1O7GKVsXHzZmZ/uphFjyxENzJoSZ1Dd9iX0ZcOoTRapha56+OVzL7rVl5f8gFOwOLwHfbk6hPPZK/2O2PZFuvi5bz42XvctGAuC+fezG4tOisOdzPNJGdl+LxRgk82Lef6/kPYobg53U48kUOPP462sTBu1ODdlZ9zy/2L+NeSjymIFODFs4y+bDDHH3QU1dE4tWlwV9bQpeluHDvsfD7xv2oA0H/6WamhgX+1CDQA6L9ajzW093eJQFk2yNT+Yzh0z86EaqWMyCbtplgf28rsB27l9a/+RdzKUUITBve+iu4HdWXpOx+yacN67GCAA085glmP3cY9LzzCnBPHcMoxJ7EtWck9Tz/A8+++zKK77+Tx+x7jg9feZ/70uSxevJjRL8wEx+PoRu0ZP3MaQ+ZO442XXuKZBfdRktPZd8plNKvyKIsUMH74KDq03oHXX/4nWd+hS9cjeeCFp7nvsYfYsXFbFoyeg5lzeOuVlwhENHZo154mO7fm9D7nsqZqI4EmhRjpHCkB0DmNJmmbx2ffyepPltF37kTSpRbBVIbDou2YMmw8a2IVXD5uBK6lMW7wMI7o1JmPPniPVatXcOyJx8P6WnrOHKk0Ze+feAOxqhoGXTeO1Y11AskcSyYsorZ1hDOu6MVBRx7FTmWtOX+nLjQOFXH7Zy+xMZji408+Zt3X3zDu6oEcuvPedO3fG183GNn17/ToegIrN28ksWMZy976FyftsRcVlsfpfXpR0Kwpg4cMpU1BY8qXrWXt2pXsveu+NNq3NQOmDuPT5UuoceNoYVFCMWlilxDKGBx5UFcuO6cP8c2r+PbL1RQ1bsGeXfbhxgU38up7L3HWKaexg9ucHp1PY1V4G8+9/SJxJ8nabet4e+m7CL1VNDZEtkt455Ye4PhOXSlpugOXtT6cdPtC7nn5QTIk+OT111iWivPowDnsZBdR1TjA8k1rWLXiW7ru3ZlPvlrKtffMJpdJMeSc3px97Jl8+vbnbKveSqAwRNs92vHaR29z/6MPktNd4m4KMxQgmElRrYdoXhvm3jkLWLb8S/rdMp5moQiLpz/AV7EkrQpDrPrqKyq31nDgIUdy/QNzeWHpKxx55JHsFGlN987H0zRXwvw3ZlObSPHci69SUxtnyoQpdOq4D2+9+E/0RJqmhSU07bwXM+5dyMeffcpZJ3Sn7xEnK+WZ2996jn++8Rozh4/ns8+XMP/5Bxh7xUD232EX1qxYxd1PPERxy8ac3vMsBg4dxAlHH8tZRx7PUeMuV/zosAOn73EQF1/Qm143XU/1ugoWD59LoFGEpWuWs2bFCkqLStjz4AO48Y5beOGFFzjh8K7s2rINxx92FNF0AY9++DKbQnHe/PB1Vm9ZIzW1ipeuTD5MKKkMMm/0FJx0in4zxpAIa/Q99GTOuaA366urSazdBhur2fngPblk9ii+Xv8FYccnKZSZsE0WDTsW4pn+M6kwYlw2/zq0ZJaB5/eh+4GH8/qyJVR/vobjuxzGxuY2l4zsy7ptKyjVo0wfOJ79dujIq2+9RiLlsMffOvPuFx9zw+3z6LjDvkwafC1lmsmXH31CVflWDjnyUFZXb+KqkUM45OgjaV+2B7uVtKFbpwN5bPGjfNPc4e3ln7DxnU859chuXHRRL5avXUv8kzVUZWs58KSj+HLdN4wZP1b1z/BB19LtgCN58/lX+NpfTasdO3JY206EN6Y58/oBLPGXE5QMdKFGJG6iZ0xSdWY/v8sLteEkDRH4PxiBBgD9f7DTG25ZCvpEOs6m99Gnc2WnkwjGTCLBIFaLIrY2thgxfwr/+PBlurU8kPlTZ7Pg+htY/NaztCpoyelnnkGn4//GtXMn8MqnbzKn2wSOO/wYbn1gEbe/eg+hoiLuuv8+nrr/CZ555EkmDBjHTjvsxMkjzyKVTnLP8Otp3rED3Qf0oaa8nFcWPYS/eitdpvejTa3Had1P5ZLeF3PDjBk899rzBK0wvmGS9B1yuAztPZBjOxzKzJnTWLttFe13aMfFAy8nrqfpO3Ig5U6CdDaOHgqSiwonwGbncEsemXYr7z71MtOfvIfIDk3oefTxHL97J8JGgLl33cEDLz3DgZ0PYtrocbzy/DPMveMmEk6SZs1a8taMhzn39sl8umQpD46ezpqvV3Dt/KmsbGphZzxWTbiL5dE4l08eRY3YV2s2M86+igN325vjh/dhSyBNwDSIejrXXzmMPVrswNHDLsPxPCYedwHdD+tKNqBz5rRrWfHFcuZeOJhOxx5Oz0t70WbXXRgzegxzJk/j/ffeoHVJa86/5GIa7dmScfMn88Hn/8IJCB9dVCMMon6EZuGm3DXrdtzKLMOvH0BFZSVNgi2ZeN1Evlz1OdfNnoShaxR7Rdw9+m7WBcvpP3oAZtAgJ9zroGSBU3lXCAHQ6h+DsG8Tzxg8fvF1ND50d7pffibltZso1k1iTUq5/cIJ7NmoER9WrWPSTdOpra7i/qnzWLN+HQMWTKOoqIDHbryVfz75Ig8++iiBSICjjjqaI045mjseuovFb7yMEbXJ+DlSTopiHyq1EK2SBdw/51Y++fRfDLlzOo0Nk2cn34NT2oKX3niKBx68U8mfzZ9wK7c+fz8Pffoc8VgNJUZjZg+bzu4F7Tl26GHUVMQIG4Xs27ET142fwoKbbubNV14hHDTpf2lfdjroAC4eOYht1eWcfeKpDDiuB7fdcit3Ln2Z5s1aM3noSL5cskQtMudPnIqVdhk/cTy1ZNmj0z4MHDyEQf36c8xhh9O9y5EcOqY3RG0iyRyXHHA8Z3Y/nR6zJ1K7toI3h83j04oVTLxjFus3rqS13Zjrpk0nY+v0HzqYVCxOSSTKxBGj2bv5Hvx92GVsCMYhrOEZLq6TxRALaYS/rNGyKsK8MVOI11Rx9awJJApMHhs3m1giy3Vz5qDVpCgNG5xxzrnMfuUffLPuMwpMm6RU9YVs2aghFIvw7IAb2KhVccW0sezRaifmjJzMNx8tof8ds4lv2UwXeweunTudu154kEWPLeLkricw+qprufWGm/l0yaesqdxAUndIilJPkc2dA+bRard2jJk4luXLllJi2zx51wM88/yTjF40E7N5GdktGucdcQqjr+zLgLEDeD22jpTp0DwZ4JbrZ1G5pZLBo0dRbOh06XIwfYcP5LX3XmfC5Ek0bdqUG6fO4pG7H+SZZ58mXpqistZh3IVDOO/AEzhj8gA+zn1B2I2TLNSJxiz0rEFSSOoNR0MEGiLwmyPQAKB/c+gavvhXjoBImXmFQbQNNdixAK38QuyQRcd2nbh67LXUGg5n9jmfAYeeQc8zevLIgw9xxFFHgqWztbacRU/fyz8/fpVAkyhzThrLYQcfxjG9TyBluKSLoVmrlqxfto4iL8qh+x7CkCsGMvGGsayt3MTzC+5jwVMPMPMfi9B1g7cXPUJuyUoOnTOUJlVxFtxxO2s2b2TgyGsoadKEzVXlBE0L09cwdYNbx99E0Uad9ZWb6HzEwWSiPvc+8yAvvvkyy1Z/hVUYxI6GyMVTZES71g1xYOPduW/kjZSlLDbYjipi2rm0Cc9++Bzz7r6FVRs34vompxx9Apf0PJtrhg9mbdVGqpxaAs0KWTHoIYb+6zGeeeF5Hh8xg61r1jNo7kRWNzWxshrrxtzFl6FKBs+fzqZ4LV7OZfKFAzh0r84cP7g3yaBHUNMIJT3mD5xK43AhR4y8FDFEmdvzCs454RTm3ncHI55eiG/b3H/BFI44uRtHnnIMl19xJYccfDAP33kvPc88g3RI47VPPuDex+5lzbbVOCGNbDgjIrpYhGnqF7FXqz2ZOngibz/1/7H3FuB2FWf792/59mPx4O4NFNdSSpECxd0digRIgAQCwYITtEhxL7QFAgQNDsVdAgQixHN8+9LvembtnRwo//cFvhcuoHtxHU7O3mvPmnlm1l733HPPcz/P+W/8lXCBqzI2jD3ldCLTVwA6Xy6Rjvpx86V3MKXwOSefcTLNbU1EVkglLFMNZINiDKAViNYMglIPmtnM3fueQ9uGK7PPCQfR2TGbBBr51lb+OeIa2hyXvc88iXIYZ4n46+jzFYN97GXn0pZu4dJjT+HFF1+i/zKLs/5G6/HBlI+55+G/88q7r2BkLEpeCV8P0B2DXBm6NZshbgv3XHUTz73wLOMeuIGBeoJnLv47M8ohB5x/BPPmzWCZ7BLccO4V3DrxTv71zpP0lEtk/TSXn3IxGw5dixVHrYXbXsbp1rnw1HEMaRvMG/9+ne3+tB2RHTF56ufc/M/beX/eNEmExn477sZfNt+R4ScN52OjSKHQzYpLrUi1vUf123ljxlItlDjrkgtUWsPI0Fh+2eWZ8+kXHLD9Luyw5mZscM6BKgViVuQ06/+JfXbagy0uPZXCtG7eHvlX/jnzVU667UK07iItIVw3/loGrbgMux20H56k/uvp4ZKLLmSzIauw+0mH0Z71iJKyubWqckGbgeRPNlQu9kE9Sa4/6yK6ujoZfuW5dKYjztrlcLbZbkc+nDodq9flpfseYcKHE5mfiQhyEVFvL0YiQWhbCoin8mkeP348n2c7GX3uWey20R/Zd+sdGXvOOTxuzsfvLrN+oYWLzr+A2x+/j9sm/YO/3XATCxZ0MXLEKdhpB1/zcTWXsmQ8MSPmjXuZ+2a9ywk3XoBXyDPIdHjir7fzzrPPceFjd/Jx/gsst4VDtt2d4fscyNhzzuT53qlUiWjuDrnvklt5/7V3yfUfwIDVFyMIq9x08w1MevkpLM1i5VVX45xzz+eEE0fyxZcz6AimECXaOHzLvTllx8P43fH7MNWZ08jC8Ut+YDXq/rOMQANA/yy7pVGpHzsClleVBBrktQi/uUm24oPdj0x7ldH7HM32K63NRSNHsPy2G/PnP+9KR6HAQ08+yivvvsG0BTPJC+fmuKT6pxn7uyPZYP0N2eOofWl3ClQylTill5ci5acZkOjH7VfezDsTX2J2pZv9/rQTe406lk8Ls9WO/Feu/zvRW1+w5RWnkHVLXHP7zfzz8Ye574mH1QYsEnF+57SVojC/k/svu431Uqvw5KvPMOmj13nigxfpMUpUwzJmStKMFVTGi6zr0Cv7hPwUWwxcg9tOupD5r39OV8Jg+bVWp9UzuOCD27l6wk1UvQi9rLPXdrux3w47se8R+9IV9lDJSmaFArOPe4Lh7z/EA49M4OHRl+J25Tn+wjOYOlQjGZp8OvJGvkjOZ/8zT6KSSUjCN47cbj/+uNFm7Dn6aHrcHgwxG8mH3H/2XViaxqZnHolf6eG2v5zBOiutzF4nHsp72YrkpOOOPa5gyDJLMOasM9h1l53ZbMP1mT1tqmLkX5r6EVO6ZhIqC2GPimjWUy566JIkST97IMMGrsoVoy7hgRvu5dwZN+L4Gew8nHHKyWrz2Zhxp6FJFhEvxYVnX0enO4vzLzqHMHCVJrciGwhNcZVZBKBj95wSWpDivI0PZZ29t2O/Ew6hs6edhB/S29TKbUdejJPr5fBxp1FwPVKRyX2X3UyxI8/hZ5/BCkOX5vLjT2dO13wef+8l3vnwbWVyQSoiSkGh0IWesQlVujkTu6zh4tDmtnL3X2/iySce57LHb2e1fotz+7GX8Oz7n3HmQ+Mo6C6LJQdz08kX8dBD93HTM3fhmRpNlTTnHzOWTZZclyUu/S3uvAqZYoazjh7N79f9HVM/n8oTrzzNC2+/xrT22VSCOTj9c9jpFLvvvDvHbLEjx54wnI+CDqzWHOGCLrSqwcDkYE4+cQSdhV7OuuJi9FyKsFhE1yxSlZC9fr8tf9l8d35z0aFqI2ZLYHLYb37PAbvvw8YXnUzPtA4+HHEdt3e+ysn3nA89LoOqNuPPu4DWpRdjt0P2o1cyhSQsjjr2WPZcehiHnDGCDsnfLJlKhDUOJUuJiRGKwY5Ja4/FjReMp7Ozg+OuPoduSxjcJIOGLsFiK67KMrlB7Lf5Ntz99F1c+cx9+FZRmYGIiVAkm4Y1g3Q+w5PHjedpewoXnjuO/TfZhmN2P5DdjjuEj5Y0lUHMkE9c7r3gWh54YSIXT7yZG2+9nadf+Tc33X07gaTU8EsgGXPkC6ZSIhj7Aad9OIELn7iRiICMb/D4Rdfz2ZPPc8I/rqa4pEmukmOLlddlzOHHMmrUKN70FuCFOsv1pPj7+Jspzu1l4vPP8c/2V/nk/XewQ5+EbuB6VZZbcQXOPO98jh4xghkL2onC6ehOC/tu8GeO2+YA9jpvJJ9Uvmzkgf6xHyqN8v/rItAA0P91Xf7rb7CkkFKHym8bp9WNevLkWtoIqq6yW77ushu48eqbeenllzFTjnLWq4Q+rQP6ccZZY5Wz2Wmnn8ZOq2/GGSedwuXnXcibr76CV6yqne+Dl1qKo0aewHGjRvKXnQ9i4003YudDdqU7LBC06VT0inowJ50MoRdx/CHHcdSSuzO/soA5zOPo049TmRACTefZSS8z+e2pHH/ciSTt+Vx90bWEJZ3x51/Bgq4udMNm8VWWYlp+Kp3VTkYfNoINm9fkhuv/yvtfvIUm6fWabTb44+astNFaHH36SZC1lZZWr4bY1YC1VlyFi84+TzHpt99zF0utsiIHHn4o67WsSGleDxdffQWTZ01lrQ03YMSIEdx/2108+/STeL1Fjt7/MFbdaX1GnjiSWdNmMf7C8SrFnpxn+xYD2gZwwdnn8/HAeYw46SQyhqUA/7677s7WW2/DtjvviJc0KbgVmuwUd598MWa/JvY85jC8wOfM0aez0gorsvM+u+E6FkHa5rJdhysNr1xj4403ZptttuHuu+9m0qRJKi+05Ln+7Qq/4cjDjmC/kw5lWi6PlyqSzmaxqwkG08K1Yy4lmFVg1A3XkuztZpnBTZxy/plc9/Dd3PzMBDCT5LpS3H3qeD5LfcnpF4xRExpxi9NUajQ9Njms/4gLnZ6mtcPl2B32ZLM/b8uhZ57MF73t+F6ZhGTnOO8qukydg887BZeIXGhx+eEjWHnJZdjypENpSqZ5+vJbeOCBidz/zPP0dLcr08vFBw/muFOGc8XNf+WdLz6iKywTpUwyvQaF/hZt7T4TrruDF5+axFkP3Mq6y67MNSeMYfjDNzHp+afJmQmyns6Eq27htn/dxy3PP0oRn6ynMeaQY9ls2dVZf+yB9M7rxCqGHLTzPuyzy17cefOdPPfcc7ilgGQ6yzKDBnLCiScwbvwFrLPp+uy47y4cPuIYprZPx8gl8X2XpO6Qy8O4C85nXvsCxo47V2VlcQNfpTwsl4tssfVWXLjpXzjj1iv58JN3VWaMfXb4M1vssh17jT2FrimzeWjU5cyc18WYSy5WVtmDlx3K8NEjmNHxFceePBwzZdFT6Obk005l33W2YZeD9qKa09WmSy1j44UVlRZQDG7MMKJ/exM3jL+BqV/N4Jqbb8RIWOSSabpmzCZnWIRuleGHHMNvN9iQPx27O7NyJVytC3GNMT2DqGzSv8tmwhX38NicDxl/wUVssPqajB05iucefYL7HrwHTTMZtta67H/QQYw8+2Te/Owdbhj/N8yCw6VnX8rsztmkU2kyi6cwHJ3JMz/mkcueYPqUKfz1iktpz8+jrV8rZ409i5nlDo4/b5S6V1uDJjZcd0MOOPQgTjt3NF/Nmaaym6R8h+suvoY5U2Zy0zXX09k7H8Slsdlh3wMP5rMpn/P55E8Zd8ZZPP/oEzzy93/SU6oysHkwu+29J5tvswW7HbIPswpzKVsBVUs2xoYqG44mLoONoxGBRgR+cAQaAPoHh67xwZ9rBBSAVt7SiwC0XvWwdBO3XGHJJZfktrOvwphZ4r777+OjyZ+Qr5ZZfc1hHHrkEVQ9l3/86588+thEkosN4dxRY/jNCisxd9pX5NIZuru6WWaNlXn/80859PijOXSH/dlg4w3Y/4gDyBtFtDYL1/DxJP+z5VAtVFh92dWZcPo9FPUSx449ls/nf8m8rnYsJ8kdt95DtStk+JEnkWjqZrP1fscJR4+EqkEl7xGKZXeTxjvT32bU6BP5/fpbcvZBpytr52qxF0t0u1ZI/2WG8I+nHmbs+AupGL6yWE4l0oT5MgMzzdz5t5v5+933MGHiI7QXe9ESNrutvSUjjz6BrnKB408dyZzeLi6/fDzLDlmC9pmzac3kCItVnpz2by6/9HL8YpXjjjyevXbdi2mfT6NfU5vaZDd4wGCeKbzDScOHY4unnhtw+P4H8sc/bslu++5DmLTIuxWVe/lvI8+BlgyHnHSMMqkZfuRfWGO11dj/4APwJBdyU5IDhm3D3nvvzfU3XM+8uXO58cabKJfL+IFPsVAgmUyx9MAlePWVVzlp3GimRLOxmjUyjoNDBqtsst/Wu3PEzgfwaaGXTKlEzgiYVZrPceNOZ77k8A50Wv027h59JR9En3Da+WOwbYdCsYCZTsrbdZfw2ixMcqaFNJd0TtrzYJVlY+Sl4/iiax5+qRejBDeNuYCoOcNhpx+PL+573UVO2+8vbLbBRhx26Zl88dEnjD/+NDbd+A/M6S2pnNrCnHt+Fac5ydiLzuXdKR8rRtlIGTT5WTrtMtkejdsvvJI3XnyZvz77EEtm27jh9HGcMuFmnn/lRaxCmQGZflx96ll8PH0q59x1nUqnZnWXOfWwY1hv8eXZ7pLhdM1ZQCp0WHmx5TjtpFEsM3Qp3JJLsVDFchLkUg4fTf6Yi8ZfxB933IYd99qZo048VuVE15MmrlfB8DX6hWlGjR7N/O4uLhl/mRprlpjBiKkPsMxyy/HoyOuZSg9dXe04UcSgVIb2apEjLz2P/JQFPDrmKkiniZrThHpIZ7FbxeC4USfw2fTPVDrJ3nKBU0adwo6/+T17HLIfNItmuYovKeyUrXqIEYUq80a/rlbOPutcPD3ihFNHcvjRR7HV7/+g8mdL+jg3X2TJxZbg85kzOXLsCcy2OgmSvjK3MUKdsMslWbC5Zdx1vFOcyfWXX4UVhJwzagybrr0+X07+nExLjmRzExMem8g5l52HZ3vstt0eHLrb4WgVg1xTjpnzvmLgUv156e0XueiqCzhmxxHs9Kdt6Zwzh1Kpl7bWFkIrYr7XydlXXMzkmV/ST2tllVVW5dAjDuGcy85l8heTiSoeSd/kiH0OZa8d9mDmlOlYtoZn69jNOZJtTYw54wzeeestxo0Zywa/WYuK5ArXmvAjMVwRp9KIsy8dxzufvc+m227GAUccykGHHURvsTfOqdk4GhFoROAHR6ABoH9w6Bof/LlGwDdr4FkqKKZrYtJQqZJwkphoVCtlhu98CPtv8mdS6RQV38MQFiphM6+jXYHniY8/pjbsdWZMBmSaOXjvfdl4nfUUgJ45axavvf8O9z/yENPmz+aE/Y5hpVVW5tSzRjO3NJ8oI+5uVbBtdC9UOsWMkeKW026k2+9ixFknUtarSjXiVTyuvuo6vvp0Dldd/Ffs5gJ+KWDLzbZil+13Z8nFllV60wefeYh/PHoX7V6eVElnrSXW4bCDDmSlZZehXCkyr3s+Dz39KBOfe5LusELgaIrdFge9ZGTQkshw8XnnM/HhR3jw0QkKPHthQLais+Ea63D0Ccdz4RWX8cZH7zFgwECOOOBgNvztOooFmzTxca579Fa6uvM4msXig5dg3z33ZeN1NwI3Ytb0WSQTST5gBuMvvoiknaDU3cuef96Z9TfYgNFnnYlv6QqQ4nqM3PNgkoP6ceYl56v8v8cccjjLL70so08bTadbwk+a/GHZdTnqqCO54qormTz5E7UJc6uttmKjjTYikUjQ0dHBay+9xiOPPMK8QjsdZg/JFptkMqns2WVpvylKscMfdmCj7XegJfApzPuKK265lqm9c2iXpfbIpKWU4fbTL2cyUzn9vDEEYl2uaWiWEU9c+npNaGBaGRLz8hyy3a6sseG6nHrZ+Syo9ComdFC2HxccNZLHX3uB+194XLnb2T6sPWApThk5ktNvvIJPPvyIZRMt7LDNzmz6+61im3avwseffMiEpx7hvc8+IkpZFKMqhhEQFnWioS1k26tce+5FPPXoYzz6wetkIoMLR57GVZMe4KV33sD0AlpCmwtOHM2nM77kortvgoRFuhJyzH6HsM6SK7DtOUcSVQJMkYsXXFZbflV22X5nNlpvIwzDpquzh5deeY6nn53E7PY57LjLTmyz4584/uThdFd60R2dIApUbu1U2eLEESfRVejl6muuQbNNLMeh4lbVvaQZOn9ZeyfW3WNrUskE1a4epr71PoutsiJjbrqWwpQOZbSjt6XpsX2SmSTT587g+tv+xqR/P0eyKUnRLalyd9tjN7ZYcUNOGTsGs1kcKmXjYECki4dgiLg1CoB2ehKMPetsvvxqBnfffx+51ia22XIrfrvS6iw1YDDVQpGpX3zJXRMe5r0vP6CScomaTIJyCU06ugxDs0M54/jTmDT5Nf555z1krQT9MjkO2GNv1h62FtXA4+XXX+OmO26jo9xBr1/ECm1+t9bmHLj7wSy99NJ0l7p4/PmJPPH840yb8yVDkyuw6w7b8+ett8HUQmbNnsk7H7zD2puuwy3/vIcX3ngFs2KzwXobsOueuzDu0vOZPnMquuQG8g0yepI/brIFf/KbQzkAACAASURBVNpiG9r6NaOlHJ599WUee3YS773/HtVikQGt/dhqE5HI7Ekq0Y+eQg//fuNVVltzdUaNHc2sjrnsvv/ubL3Dtpx0ygimTZ+KLhKlxtGIQCMCPzgCDQD9g0PX+ODPNQJiRqGOmnxDAWhx65KHrBHrO2S5feW2Zdhq661oaWtVIHXOgvk89czT9OTzuIZHi51hVlQgo1tUShVlPFEpFRUQl+V939KUTtXvcGnr35/23k5lwhGYLkEgUg+TqOIqhlZAx2+WWBM3KjOtfRrlsEwYeOKVTTK0SBhNlMX+2JhPU7oVt+iTsjOUy56yR7bTOkXHxYuq2IFFyssSlivKpjrpWPihF6c+yybIu6VaCjYD3U5iVFzCssuglja6u7tJppKUA2G2dZLVSFmASzo5I+lQcMvoYqEcRBhBhB5EtDU1M6Myl2Q6QyVfxjETqj2aH5FNZEiaDvliEa+/jplI4vXmaW5uISxWlBPjnLmzcPq1UvU9NM+lKRSnNo2iuOxJH5Vdcok0He3tKp2YZDBIVy0STkLlwBaGUJwdxZFR+tD3xSFQx/MDDNNCt6AU5sn1y8Qu2L5Gys7il0NSZoqibpCuulheGd+RtGW+MpwR97YBxgBuGTuef779GPc+eB/VQgEtnSSMxDFOJ6gnKqj/rgZko4TS+Rpph47IpWpGYGroXSUG2TkqdqgMQSKx8bYTRPN7yGQyFDQXK5vB6C5ikqBc8sgmEspRT5hdV/OJbJ2yuPNFLqQdrCiF5xUxXZ1WM0WlVCBqyqi+b7FSzAwLiqk1vJC0mSRTRWmfO2WCZlvohTI5LUGi5DMl0as2/emeRs7JoLkRZmRQLVVJJlJEYleeMtQKjJNKEEY+VsLB06Q+PpqpxcYdPjTZLco5UCQ4wj67oiNWnh6SOFu6KaC5y8frn6VSKNBkJog68+QGDGJaucAgexATRl3Bk+8+zzk3XaLY64JbRJNc0tU8TtpWE8xKuUgylWCgNZivZn9F29JD8EV+IAY3Oop9FpZYHP7CikG2qVnlky4U82o8S/6UnC1jsoit6ZLZnYJuY1riNOkpw6FApCdioyhppSuacuF0nSqhH6n7V0pxxGo8CJWnjp1KskBMgayI7nw7hpag2WrBcA3Krku6OUVXqYNMW5YgKBFVs/RvaSHozWPaprIoz1d6SaaTSqYj9uUy3y4XS+TaWujpaVf3h3xvVTrzJIyEuNyTS2RVuyTjSKhFVLRIgWCpV0JkU0FEWHUhTFL2yhimgZ2wKFaKePgk05ayVJdsI76uoYmLYuNoRKARgR8cgQaA/sGha3zw5xqBuiOd1E+5Iosc2g8Qe+dqqUwuk1XANJnKUiwVlf4ScSFzLGW/LQ+eoFzGbG7G755PpqkVqp7ST6eTogP1KQe+Yikrbpmm1AB6O7sw0gnEJBkrkuIIqlUcJ4kvD7UgQvNMki0Z8h2zsAc14/bKMqqBFlqk9BRBOaCSyIOnk0nmqJRc0okM5WoFPW1REYoskAdjgqBkkk0kKXd3YRoGTtIm1CMKlTxWKoEbBeimg2El8ea309x/IIXuHhWPZDql9MiiJc6EwshXyLW1quX3QqEXHFvJXWSvVtp26OnoxG+x0MOQsBqQtFOUSxXamtqUztwvuQpwlpoMtEqFZCZLUK7SnM3hSiovsRs2dQXUbUmt196O3dasrLvp6iada6Pa3UvCcqhoYr0MRjlSUg0tikjmcnR3dyl5ha7raAKexT5a04l0ncivkkmbpNIJAs/DSWaoFitgpWoaDB0jCJE00bqjka8WCDMJwMZcUGWtxVbgw46p6ML8FosKBAowEQCtZPR9QXQQYXoaSTck0ZylOxD5RUVNpCxfR+upkOifohi4aJKf2PexxUmuUlXgmFIBu6lNMcFJLYFXKaNJX+kaldAlkYtBsp8w1WZKK3JUNopEoBNUfVKWTW9vF+nmFtyqpElLU6kWMcXCu72LtJ3GFaI/Zah4mzKJ6y3T4qSZ5s3H9yM1AZIVAvltaaaaVJYLZSzLUUZCtmXjmJJ1JCLb0kLJLaibKBJ5hkxGvYiE3UQYhoqRlsEu8XLlnkkl8VWf2zQVArqsKoamq/pnXA3fsOkwdFqCHBPP+CuTPnmJ0dedQyqTpr2rnXRzhgoepUIPWtKOb2DDwCom1CQFRydhmyQzKbXHQAwbrTCWcVRE0WHoaryJ9XWlWMBKJIjKku4OkoaN67qUrASOEWGKJMUtqq+xMIgIQg0nmaPaW4CcmOfIrazjlyqkJL6+AOiIUNPwo4D5XfPR0hZRr4ttZ0nqCTVGu3raMZImTsYh05LC74UoiEgnHIr5PCnHIQz8eJItAFo3lJW9ZlpYlokXBYS+S+QFWDIhLZSxDYuk5VAsltXEoFfGUTpJqbcXL5DvNgcziLA1g2qgEQSS5s8nkXTUPlgv9PCDCl65iJVOY1o2XkPB8XN9hDXq9QuJQANA/0I6qlHN7x4BJRWogeeF2EeEmbX9YPI7MDUF6r529E2LWv+36y2UgcizvP6ygCrFTkpihsBUhhsLN5zVC40kMVagMIC6pjA+qhDhgASa1VhyYagDU9l+Vy1ZXxcqz1AOeMKgxU7SMhOQtGqSgUAMQ2ImXQCmgAhVnia3M0p2oC4p1Kx6oTaRqG+oFIZQypRTItmEFV9SXlvUwK9/xpd0BbX6ysmSlk0PpXZynqYmKeIIt6hNkvFPxzAECGrqt2HqmIaGGYR4lpo7qLrZnqbYbgNN6VcrpjRFU3KKMAgpVcoKEHzzqLOdEoOcY5GxLDQBN5owx7pi2IWpjilRiZPEPVrYVsnsnHRNHF+jKLKAbwyHOnBWLa/FC13qCqIAkRoFRtwd8r4CXAG4locpl5Kr6TLWajWXgupjRghUT/pXXopjG2hx3aSvQ0F8arAZmF481mJXREj4ao6FaP3lOqoOUo4Ck3E/qklk7XwlF/ZDuvwCFa+qxlU8dqQPJQrC5Eo6OChZarpJLp1Vdt5ywXjcx4NY6hqpz8c20GrM9FFMLRw/QMqNKKVkvIJIztOurmyzK83NDKSFx8Zey8QPJzH88tPI5nJ0dncqdtePPEK5Tp/70fSTC/tN6pVIONgy6RV8rXTkYukdM8QLN33Wwq7IammDaoKGb8UrGUYYYIQiA4nvxkCXMWPUxozch4s2IiuuViYP8p9MjMKQ3lIvQSjfDwK2TfRahdVDVQtJpixSqQRR5NSuHakLKd27zESkYpp8b0QEklVElyjL6zJ50RTDH9+7YVx/1R4zvv0Vyx/hhz7lkuwNEGlN3MZA3VhSX8mFEx/Sb1JO/ZDvKxlbjaMRgUYEfngEGgD6h8eu8cmfaQT6PnjrMo5vVjVmpv93I4GqIKVFT52vAehFb8jDSR5+9YdSHTEJioo3OqkfBToWPcT6bnKUskTqEQgargHuuPz6I1DK+H8EvM9myb5nREI9/W91rz9U/4eyFcDuCy77bs6sP6AjUU4IYluEqPpONoQ5NnQdU9dxhDl2RF5iKNAhAFGaLSChDgylWgrYRBG9hfy3Auh606QfW9JZLFmWFmCBHgMMKUDVW69NPGqfENDVZ1Ih79dB8jcj3HcsqWbXgOy3xVVeU+ebIYlKnG1NwG1VyG7AKce/PUfqGKEFX+vovjBUnafK0g1yRSjIZ5TzHqRLAhbBT4BkdROwXJ/M1etVn7SpcmQUivSlVKDsVWMtuhwSLNUgAaFxfb3apFIAtLChcUW+DrUUruw7tv4fw9LxNKopAYEhpjDfbqTAXdk2yEU5/jX6Cl746m1Ov/48Kr6PL4y5aaq6fvPQo3pqHam2RsJ2SMoeAz2evMkh1uv/4y1dD7eA5PrEsz6prE8i1cRDYlK/72Mgq4a13Jq1QS1/F0slKtXYTjw++tyr0t+2TSqVVBKs+m2hyhAgHoVqTEdqkigsvq/aYmgmmubEE0+FgUM0mXDL90colXXUWK2XJ6sAUg/XizNqSL8vvFe/8b2w8BZeOJn4xozx/9GPjZcbEWhE4Nsj0ADQjZHxq4uAAnzfaNXXQLXCOLLxqM6qLTq5L8ssr5Zqqcy+DWAtZLW0cvzcjsT72VY5aQW8Booxlp9atgDfXsiC1a9YI8XU0rDU0ahReorp6gNq42vVadCQSF6oAcV6WfJ+/SMKQNV22deBX982LAJYNcquJnWpvx6DpEWMtEwO+patGMk+jHyd/a4ztd+Mf70oAWmJyKLi6Oi2MLA6srVTlp4FCIv2Uxhb3Y+nI57vUygWlVzgP0BVDWSL5CbT1KRyT8eHMHYxcyqvCGAUIBsjEk1hEcFa8lKgR8imU5XQ4RsX6AtCa2hGWUe7gm2kYAGWtfmRuo7IduQfpkG2EL8nr+UzccFtPfHvnrRMNmJN/tcuWmf2VV/HbfFtjUHd0C6fseM653oh74CfgWxXbdIhjLS8WauXzPuk/tKHqv0CxHpLFHwXT80eamirzixLTATwazFwE5lTDKBj7jke33EvyhY+CVjf+PQZKguj6LhJSuLhja/SGtpugGtoagLhRFlO33o/Xp39EQ+9/TzFchW/VFJyDYHE6j78xopP3+uJ7Ep026Kdjse3MOieArsyjmLQW6u7mlTVwW983ysWV/VmrXE1ll1eUXPd2liqk9ALh1btu0Xq4lVdCkXJ+ayCs5CNr9fbNCwl+bIlJaIww0GAGwYE6idSY1p+tDBC16rqEqZsc9YdDAWiDTQzRDNlD0BEKKBeS6r4qtu/dpMVy2Wq1coivX4MsfssJ9Ub2WeAywTimzfpf9xhjRcaEWhE4H+KQANAN8bHry4C/xOAXgjDZAe/oLn6UX+YfOOhYnp2TUJRe17VGajaA14BW70Qw4zIVMu1ETaBphHIzh8B0DXphVNx1NVicBTnGJYbULTLksZL/jZVCpE4gbUs7daX7ePlWQEJcesiLVBaTDkzlh4sWpZXIFEt0Eom4tpyb52RrbV3ERslbFx8vgKctfbXJR4KECt5Qu0TMbpQ0pGFT/AagKj/XWdp66Gsl63krKIz9Q2KdixtkCs7gYalGYqhDhKm0qaabhzocqWiNNrf9qyXTVMSFzPpYGYySrIhoEm02rKsLxvLRC5StcBT4DLOS6cHIiOJN6BVrBAhN5WqpnaRhQTtf8zCZNNdLDFRSFauLd0r4DNCAWsF1C2TZvFhEU8NA7qzcdAHdcYxbs8K0ysAuo7a66y9SAG0hUvxcq6b0FmsA+aKoY0jAAuaeqBHAHQOmjvUnkmVsk6uJRvvlGRCWH1ZFahNHmTznN5VpOjLpscaAlOItN7hAiyF8awB6GwWy7SUHlxJNlQVa4BTrap4X4NoXwPTtSITbopCOl6FMf2AhBtSNUK8JhOjrLNCPsGcqEB3i6Nsu0tl0fhH6LpZA9CLQGCk+X1AfBxP20ng1BhekT9IXy+8E9T9Iv/T1ASiDqBlrcHxPbURz9NrlH6MfxU1bIWB0hJHOPEqRg179pX31MMmm/fyPQWVESQU+VTf7wY1DdCxTRtTC1SeeT8KlXW9cNtKflT7LpB/mVGc0lAGlhbKRFuAtMjM4smKrsTeoobKqT0PoiuvyzoqouuulFX58fdFUJsYxNeIvzJqOc0Xfk/EuvHG0YhAIwI/PAINAP3DY9f45C8oAv+Bj/uixfoD9FvaYwTichYffRnhOmZUvzW39nAXgCEIJv6MPFRj+UbMY4nOOX5o1pm8mra5BqSlENEV1xNYL3wg18lCgZsLUalSS9bYt9pTvlbPuHzBPPEydJ247osHF7GtcV3q5dZf/2ab62UuPFE97OsXrP8jfu2bsa6XWQfSknNXgb3aGwJAF7LFsnnN1LAiA8s01RL5t+mf5ToCOISvdFIplS0i1jvHQGghAx1FMYCSa+kxg6+YepXEIcIXFFLTYtcr3re+XxsSwmoqrfIiprfOBMpv6TrVfSJTqcbAWv6uxnJh0jUJR1kkuMpNr+8UIz5n4SpCHdcaGmLOWLQWSTjsagyYQ2FyS4tY5r7yknpM1WvCTouEo1Ci7LmL5B5f03lIzFRUVT1y2aySU8QtXjRaasKahVKkb77TN16Gb+HZaoqHLhp02agnTKohqwMm2TJUjEiZ7PjlMiXXx61UlOQhjkWfcV2buH1tJqXrpKTvLVuBTblGPaZ1DbH87rsqIhNd0T6rFIVyna8N+HjcSDnxKtKi1nzbvS8sdyFfxAtkm2dfurzWl7XZp4D2vvdg/O/6PRr/FvZ84StRTVivJr1x/ERTLSdomq2y5Oia7Ccw1I/Uoyz3SRgD55qSemHl46H0zVEtTH2Dgv7a/d34oxGB7xmBBoD+ngFrnN6IQCMCP00ERDf9bdKNvlcXgCRgT5a7I1kKl41YMfHYOPpEQHTFYkRTdSVHx/9+SExlAvOfEP9//+wPOUOuozJklMv/a5/3LV8AZDqdjuUONc28jImfovtFny8x/boO+oe0/od9RrWzNtD/t/vkh12h8alGBBoR+J8i0ADQjfHRiEAjAr/YCAjIzmUyKrWdAhM17esvtkE/UsV/zgA6Vk/EUL1arcZSju9xJMR90rYVYy6HtFXkQEpf3HcD3/co87ucKlX2fI+85CpvHI0INCLwXxeBBoD+r+vyRoMbEfj1REBye2czmZqEVTZj/RTc4y8vfj9nAC3RrINoyUohALqeVeK7RjojuY1FG2wYKnOLSBz+cyvxdy3tu50ndZac8L35/Hf7QOOsRgQaEfhVRaABoH9V3dloTCMC/10REPZRdLBqn1Q9oUKDhf6PQfBzB9CKOQ5CdHE1dF2Vmq3OSn+XES3gWdwehXlWgLym4xFALqsUP8Yh4030+QKgv09df4y6NMpsRKARgZ8+Ag0A/dPHvHHFRgQaEfg/ikA6lcJxnNrmsTgPdJ3RbHDRi4L8cwbQin2uAV1hj0WGI7piycDyfY5kIkEikaglXJQ0dj8+Cy31FQmHspdvHI0INCLwXxWBBoD+r+ruRmMbEfh1RaApm8M068v2Nb+8xibC/+jknzuAlgqrVYTa6oE464mUw6sZhHyXUSufFxbaEkdK9QGNMBSb9B+HgZYrCIBWRibfcXPmd2lH45xGBBoR+GVEoAGgfxn91KhlIwKNCHxLBJpycV5cATKLsi/UBR2NkNUj8LMH0DX9jWz8Ex2zsNCSMeR7SzlMk2w6o1YiZGNpnEbkx0nXppJTBgGSh7nyPdnyxshsRKARgV9+BBoA+pffh40WNCLwXxkBAczNTU1q46BK4lDTbPTVQ/9XBuZbGv1zBtBxdb+RvVic+8JAMbvfW8qRTJJKJPH92Br8xzxk2Al4/r6ZQ37MOjXKbkSgEYGfJgINAP3TxLlxlUYEGhH4P46AMJXCQCsPi29on/vg6f/jq/4yi/s5A+hvGvzEWTQ0taogEg4BqCLp+D5HfWWintLu+3z2u54bk9uRsptvpLL7rlFrnNeIwK8nAr8KAB1RIjQryt7YyGgEebH4TROaKUnPD1oVccWifQUMezZO02ys8p/pcSeD4+HLZpPcFPAGYjGPqLwUUZQg0otEzleqt/XSGmiaB86XaPhEoUVEhiDKxG5zfl45YvmFAMtuxaAJP8pjJPJUynOxk7LcF6HpYilmgx7XC78fARlCzQEtCYGFWSrRlAkpBh14VoVIdwl1Hy00MH1budWJUaxaQtQjfCMgErtovxWCTDw6VfkBBM2glUEvQJhQrlaaVgFvcUi9CeVhoHeD1RH7E5eGQfoVMF2oDiAKWsDsBWdOXG5+bbDawZ6BpizZIDICZWNNdfm4TfpMkqZBVM6gV5fDTX8Sf7ZmE9z39onwlO4xND3lFGfoJkE1wNQsdDnfsPFcscTWMZ0cFBOQej9mGytLxY5oRi9Y3XGxpRXxxfZW70V5NMuPGCAbPVJRCNMqFpEpqadCtPJqGPanGH6aUOsmsjyiShOB1grOLAhblG2xOsT6LUrEP+L9bHSAOR/CXHyNhUhA3MPE7lhMKwJRYipbbhI56FgaPdNB6M5GNwYSSn/pcm4I+Y3Qc/9Cq7RC2B/8NAEeWvZjsPLgtkJlxdi1z5oBiVlQXibu4/SHEHngtYC7PCQ+RfMH4GtdRHoJ0zHBi/CRMSCWwHk0vQylpQkqOpFTxjB8NG0IgZ8EPQ/yvl5VbdBlbKU+QqssAX4zmtGFbs1G87NQXRE9+QbVaPBCm/HYOc2rOaj1teOIXyeSWIqVcu0acr4a0GLTl8MUq0K8OM7SYGXfJnWvubTh4zgVcukMgbcYgVhjp6fG/VQZgOYnMMT90ZmJHzTF15GxEKTia8u4MbtBr6j7IohyYBTi7wqvFa26OLq9gEhex8EL5qIn5qL7cn+JS530ao3r1gJ06WcZ+/j4jtyLUs8UBLl4zEn9xfLdXBDbYAcOev1e/QmeJ78EAF3XQMeWe4u882RDoTC83yfThZpcZbMLjUZ+jBDXR7WA/AaA/jEi3CizEYGfdwR+FQBaL/Wjf78WOrvnUa7myeaa8DwbvxKh+VV0E6xUSMn9kp33XotTRv+JnX//LzoKX+IT4JMizHRDtRUj6oTqUoTykNWLYM+OvXAFJEShAtDqwR+kAYtAwLdRJpNy8YI8CcOg2O3jGFCpthIGLol0kiAwCAT8almiMBWDAs1Ft78gMEsEmgF6Uj14U0FEQmpmGvQUejEsh8BqUp69ZmCiixWxWvKMbXwVYFTexJ01wCgrogLiBHgIWBCAJg93ceuSh70HrgDoGVDtJ/YFYFZAM6E8FJJTEFdcBYjDBJHRBfbceCQrwF0G+0v0QMBkSGgUxfwX3GXQjAJ6OA0t9LGtFqodA9Ba2mOL4IUAOnbQiuSzkUsUBSSCTXHLAoI7cZJdhP4czISHF+okUxlcV6daEcveJSD5YQzCKivWgFAnGAtUf1BZlSjxedwm5dGsvJVrAEpAjaniLnGLohRaZQVMazJ60IxfnQOZiGQigxYMpejPIHSXAWm//MiERD4fyWxIJmcSd7mOLBPX9Zb12Au8EtasBo5l7BgBpr8Chv6JAm6BjE80rIRYHENQWQIPAe2Bsqb2yz6JTA7XK8XXkb6U/oiSRJENjvSfAOgcJD6O+9tvAW8JcKZguQNxtS4MvUxYraCnMoRhAj201PU1PY9hV4n0EHHCLosttHhE01T71pK6SxsiQm8pSHyEXl0Cgiya3o1mzUUPsnG/Ox/i0SKmzbW4xOMvBtICjuuW0PJb+kEmN2KlXJtIqtjKZaWNKTS5v4zO+B5UgFvAr0wskjHQ1btJWha5RH+iYDE8mUAmP4kBU2VxBZTNKEC3pxFELXGdpAxpuxoXMgupxBOESCeQCViQRgstDLNdtUIrLo/rL4BUkUg30M3sorlUzfI6HgNxH+tIJoaQIFgMtJLMumv1lzEipwigboFAMkW46HIf/UTHLwFAx5PshbsJF2py/MBXWTm+70a9ZCJJKhlPGH+Moy6vFqlJT2/vj3GJRpmNCDQi8DOOwK8CQB96QD9GnXo0vb2dZHMpBWeqoUu+t0LCSVMqVWjvyPPep/N57oVJ3HDDoez6x8f54JO38EMLP8zhJ+ZBdVWwvgBv0EJ2TDFGAgQEcMpD05qHJg/AIEukC0CoqAd9W3OVf9x3HYv3S2JZBUqFebSXdb6a0cXzz33I3bc+Q8WXmqUIScYATouw6STQQwIBr4YAc4+k6+IWdNK5HJGdIi+gRhhqwWChgC4BJ1KrGJQI+JI1bJ2umHFXh7won5NUUHrMnmrCMMr7AqCXhMSUmLWW94TFFbbPG6DY6FDAqIAz+bwwZwJa5JD3hVmzpqHXmLXIKBCQBncJUpkiFf9TonJVAeyUsThlu8b+KjY4BrWxaZxPSJUo8kgaPfjViEMOW42zR53AZ9Pe4LNPZ3HW2AfomG/Q1ro002cU0DOLgzM9Bi3uoPiJa5TAyMcMs7sUOJ8sZNtjcBPEfyswV1XtDQXAY6G7QzGcD9DdIYS0c9ypO7P22r/j8IPPo+h3QiULMkFQDKaAZ2FIZeJgx9fVemNQpNpVP2r9o9Jo1Y4owg47oNjGSqsVuOzKI1luydWYPWcuj0y8m/sffZM50zTyQRPpTESp0ksqHVESDGkNiPtJWHSzS9U7DNrAmh2P1TAL9vQaw56NQbQ9HbPaip2uUnE7iAIfqgZGsoVIQKgWM6bHjPwD62+0Kscdczod00CXYaaAenbRhEf3CIJ+Ku6aOwAtTKCpMdGpAK0mY8KZih819xEix/xc3/+rERvpaDLe+k6o6pO9hZ/QCVW8Jc4yhmWyKWy09INb6weHlG2RTjShBf0IxMJbGHG5Jbw2dQ09CtDMeUQKrEtZcv/JGJCJpVxM/paVjwqBIaxwTq3uCLuvGR7e/CQyrFOtkZq8+b0p9bcqI7b+WLS6IGXWRNh6tQagZUzKj7RFxrsAaOkbiZkC0KWf7NHwswfQ36Jh7xucuhZa8i5/10Oyb4jJjmwy/TGPuoTj+zDkP2Z9GmU3ItCIwE8TgV8FgN5wXY/LLjqZwUMGYFoheBVCrUSp6tGvZUlkg3TJNenJt3DRpSdx/oX7c8AOz/Lmuy8TYBOELfj2PMLqmoplU0uu8nDUyoqlUwycsF8CKgVICoBWLLKnlsd1vZclhiR44cn7yCSLFAtfktALBE39qJYyNCdX4YDDh/PwA6+iJ0xC3YgBtPBt1Qyh8M26qbACdDMoDScfdxQ33voAX0ztwnL6UxBGNfQxImG5/D5bbgwCXUCGjuElYqZUPeOTMchTEgNhvpoVGybL9lok4HPpGptuKxmJYssELNdAYmB3xCBbLTlX1PVi4K6hCWgTkCHsIzqhUSAkReQOwWAuidwCDj70T8z4fDaP//Nz/EyN/ZP6RKba8BVGIZoeoAtw0X2GrdnDOWMOZK1V16DgddOS6o/vtlApDWGHHY/ik08WgJHFE4RndsaASphXORS4komByBT6oesdIIBPgX9h1j3wB8R/v3MJpQAAIABJREFUy0TBbyY0fCWL0b0mjMSHGJWl8aP5XHbdUay04lpss+WR+J6HkZTya8yzxFRiqfreB0vqVFBl1DovJlplwqUkNgK4awx4FJG1yniFFCuv7vH0Yxeh681U3YBEIqSj/B533v4+l1/+CvmSgDwdz69g2SGRtNMdEgN2cwGhHhBEaTA7YqAr9RLJimJ2BeDbClwbbppU1iWo9nLgoXsz/cuZTHrqdcKgSU0gpA2jz9ibHbfbnvXW243AtUknXCphAH5bXJaatRXxZAJndqAFGbTQRBMGWwBtZMZssdWBp+QOmgLJ8W+5hoDVmIVW40dJMewaK11notUMMO5LYYS1KoGSrAyNJydyYwgQdaaAKXIpHbwhZFKQlKWeKBdP+ExZCdEgSKo66JGPZsiqhrRH7l9ZfZBxLmNFr018AtWu0B+MJpMKSuhaFV1zOfIvu/Dii+/y1lszMGV1yJZ1IbmGSHo8Gfm1vpZmSf1lgqhj+n0V2PEkVybLIjGLVyRkIiHx+XE3uPV9hPycAXTfevbVP6vVBHU7yf0U23zLhsLvA1TFqTKdTscbTWsX+r/KD14vT0C9SDgkg0jjaESgEYH/ngj8KgB0GORpzkYU8xqG5jP8uD9w3F/2YIPND2TufIN+/UT3aEKYYbkVs/z9vhH8ebN7+PDT1xF9R9XNoqW7cItrQGYakS/Luh6G6akHaeiLXlJ0kpYCNsJAylJvDNDK6FTRvAAzDMmmQsaO2Zz99vkdG217Jq25NpLOcrz0/GQSWYfecp5ANM01kJWqDCaKslSCiMjRMcw5rLqUw8tPP8hfTjibBx5+m0IRrJYsbqkHU7TJAqTNEK+iYSZ0vNqytJ5vw0h3KkcvQ2vCdy305FcYUY6gMojI6MA0iwTVEMdYAZ8vlKwgqi6GbvhEWokgKmJGQwlSUwlKgyAh2mcXW0/heRUMu4xWGgL2PLVMbhg2oZnH8x00fzC60YGvdfL0YxfQsaCbow68iC4FqCT+Dho28pwR+Yaw4Ybtk82keGjifgxKDeCam2/kX/dOwask2HG7TVlljc254OJraZ/bTTXS0G0bQxfZh8TQQsilwIvQjAhDS+C7JpbmE5aGYCZEj10g1MoY/goEUTeRsQA9GIKv+QRGCVtLEJmTMcrL4STzePZ8BYu8HovI6Ydpdql2WyKjqSYxzAR+NYFuRIRGO5pRIaEncCsRpqgMFDGpEWoCoG2iUECSqTBkLgXFLlhyOY+XXriQkSdcw5uvv8vGG/+W/Q/bjBVX3JqJT73P8YdeTNUTkK4R6nPRDYewMkBNPHRL5DQh1UBDM8oytYPAVvUKXJF+iGY8D1YPdiRMsTC5AS9OuospU6dz6EGjIcrgBgaJbJJibzvi5lftSOI4gzBSs6kGLo4xkGolwnEMKn4nUUL6rYxpWCJVx3PL2I6GV/EVw+eHFQJdpB8iZdFjACsrDTLSQwGsPpal4bsyzgysRIgvyozAUSs6ppXEq5aVHEp3SnhRGbzFMPRBBJUAM+Xhm5+gmxFhJYRwME05jURSIwoSBDK+1P6CCMu0CNwyulp9EEDuElUG4CQS+GG72lMg9ZTXJMaaM4eouiya3oNuFDAikblUeO29a7jjzklcdvFT4GuEUmd8NekLfYmFrOhocjuiWzZeRVaoEpiu3GfS9w6BtM3I4PkumlUllP0GhosW2Ghhbb/CT/C8+aUA6G8LRV+gWi5XcL36Ktt3C9xCs51vnP7/F0jX6yWp7PLFonIlbByNCDQi8N8TgV8FgBZ8a0Qmpm7ilYscc/TOnDzqIIatuyFd3Uki2QhGFicssesew7jmqr3Zbou/8fmXr5JtzjBvTgnPKeLLhrdqD2ZriK1XSSc0qoWQdNbA0wK65pcIAgecJkWsCXiOhK0KbQzXIiUP/9DlzttPYsON+7PEsqPAG0wU9Iu1oYaHRTvmAOjp7WbI4KUozu4lJIOZ60f3/NkMXs5j8QEu9999BrfeOZF/TXiNatCfj96ejpXTFevW3GyyYG6VXJtOxfWplAwK3SWWGbIxcxe8RbYNejtTpBMDcMMvcRI27V+1YRjtDFrGIN/dS1BcmkS2hwGL+cyY3IpfcdESZZr6F1gwpR9abj4DB/+WjtL7ZFIm7dN7WWHlpbny+r258tz3eOHfkzAx0SyPgtolD7Y1lN+sOZDe4lSuvOJAHC3JqOFX00Uz8+Z00zmviJVowi9VsNMpqtUetVS+4SbDmHDPbRx+7HFMfPAtNE+W5hdH0x06CnMJ6ETP6UTVvCL/Bg/qjx+6DBjqMG1aN6YRUuwN8csRTf0z6H6ZZmdjOvOfYiVLZHMeX326GJlMmXT/dhZ81R9D0ynpHqbhsdQKBTo/XxI7XaRkdhF4svKQpNTbgl7tpWkguFEFS9PwgoBij4smICvQsdIJKvlu+g02CdXm0Iiq71EsuIQeWOkmQl82nVlopk5UNhmyVIGnnryIW657hssvvYe2tiy9Xi+nnHIqBxyyPIfteR8vTpqJaaQpBW/SNCDEqDaj6wPo6ZqFlbBIDxhK+7x5JJsqWGaSrrkOdiJJ4PWSG+jiFktEns7Ka2Yo5yvccN0Y3LLPCcedSyq1BG998CWuTPgSBpbWQqlzEF5JI9E6mYFL6iyYJbMB2bgaYbW6dHSEWFoWt9CNKfsrzRSGZ9AyOEVXV5c6N++1ENUYd2GpdblHApdUUqdY6iDlWAxcrB/JtM70zxbgW1Ui1yR0sziJDKalU+iajtkSYJmDsawkHbMWsNjSS9LR2UEyZeCXC1T8IqmsTSpMYzXZeGGVMNLwikmMZJYo346Z07EFxJs6mWafOV9YNLe00N0zh8FL6XR3BQTFgdiWQ7E0lXSqWe37s/FZZdVl+GraZB6eNIo33/yKi8c9TiI5kA/eeY/IlnoKcK4ysF+KQm+A50dUihW0TAuOliLjtNM+r0IikcZzNTK5NlKZLHO++gKjycD3K+h6AvwfT5/7zUfYLxlAx2s68f8EPMuGwu/D9oq9t7DQC1Pa1XMe9tmo+EMe+Q0A/UOi1vhMIwK/ngj8OgC0bABSG5JsNM9lt53X45IrjmTrnfbi44+ETsygRU1YpV723H8dxl28AXttcyvHj9ie9ddbi5bMkjz7wd858uD7mTtvIIYzjQ3XXZVTTjiClZddA9vW6a3O4vGX32XsGbeS7/UIA4/IKKllWc1vw3T7gV8kaRV58IFxLLVsntXWuBj8/rUl9hLLrdTMcy/eyo67bccRR+zP5ptsj6N3cuf9DzJy9Hj2OuAQTjt5F2ztBXKZToKwlUrYRskdwE7bX8zH733Ab9cdwHWXncPQ5SSDQ0hYdrjmznu5cvwd2KHBTXcdQiqXYMbnSdZbZ1OS/Z4n6a3Cb397DJWgwL/fvIRJTz9LS/K3bLjJagxo+ooPPhrIVlvuyw67rM71V+3JppvdzofTv4ByM6PGrcV+Ox3Ouuvux2orL8sjj+zLU482scawNnQzRWRGPPbkg4w48SbWWnMj7r3/SkzzQ9JGGRObfD5DObkUY04fx4P3PYXvm3hVH9OxFDsa6lV23W1LTj1jN9578zNuv+ExPnhrJvmujGKTySWwmwJKnV9hZGC1ZX2uvvROhgwdgK6YQ51/PDiJ006+SfGdN952Bost3sOHbzezxeYrkhtYQPO72f5PN7Dn3pvx5x2WYJPNzqZSbaJY1Bm4uM7Lky5l3JgPuOfe63j8udN4d/KHHHvM3djRyuiVNJtt3cS5l23PEkNSdJXn88brUzjjxEdYMMOkVGjm5NPX4OCDd8SwTFpbW3jnk4+48prbeeDu17GbkjE7befwtSRaqDNkiQJPPz2eS899lDtvfgavUCExpIem3LL8+611efIfAzn28JtJJQax/JrtnH3xtqyy3B8odrfSXZjO+efdyksvzKBzXp53P32Q115/k+FH3Iqp67QNDHni+Wu49967ePLpT7jj9nHgzyapNL4BaWcIlXAgO+91FC88/RYTnj6TnnaXow+8FYNWzr92XZZbVeOW617n8MMPYOklB1GOPmbXHf7BtCmd6FYHm/5uNUaNOIPm7FByzRFu+QtuueU5xl09gVAE+YqBNjAiMDUXv9xB/8FJjjnmEPbbY3faKzNp7Wcz5YsvOXjvscyfE5FNN/PhB+/z4pt3cciRx1GesyJNQ6cydKkU991xLY88/hpnn/w0oZfj0ut3Z9utcpR9nWxiMF/O+oizzrmVt16ap5h+J6Nx7HE7s+3Wm9KUXJze8me8/FzAeWPPZsCyVe659zL+/o9/cd0lHxFKGYPK/OvRE7jmskeYM72XO/52Jj3+azhaC1W6CAwT21+ZTX5/NF1dEcOGrcDB+23P5huvTeAH6KbD8y+/zZixV9NbFJl6iRVWXYztd9qcNdZaisFLNOOkmhgxYjxvvDoHP29ipG2i6KfbePZLBtB9pReqHZWK2lD4faQcju2QTCa+7kpYM9/5oY/zhQA6DCkUiw077x8ayMbnGhH4hUbg1wGgRSHgO1haAiuKWH/tJu554EwOH34iEx6ZTlSVpdr+pMLp7LbXqpx/yXq8+0KW3643kKcmPU1vTxN77/Mb9t73ViY9K6mtpnPnbSPYeK21eeKRl5g2bQ4bbzWEpVfbkG23G80XkzsUoyjp3QJdtLj90f3FCd1uEslennj6QjKtH7PeOhcr7bEeauhGiZVWyTLxsTPp6viUpLUkzz8xk2VX81h8iZVYY63j6N+6FDvusgkrDNLYfa+hfPRJO48+3kmgpbju0gdYedhArr5qJAP7mzzy6OP09EYMW2tFVl5tU3ba4VAmvz+bex86gGHr/IbJH7rcd8frtPMPLjv3Gvbd6TY+mfoekyePxyv18vxzXdx2x32ss0U7R+/9L/6w2V4cdPgW7HWkzq6/e5d3Pv0COxrIudcNY+tNdmGDYccybPXluP2hYWTKJ/H62xP49ItZrDpsKKuuvDw773YqH77TzqGH70LboBJbb7kcaTvHQ/dOYY5v8NB9jzF3doFqMcTONitdrGG5uMECllxyEE9O2JdcsyzFR1TLIY49gOde+Jxrrn2S116dhua00uQETHrueJxgNZ5+6jl6w49Za83lWXn5TVlnjQOolCtce/MxbLplE9PfH8Y1t5zPnI4p3HXnUeyw+URWXzvNWRduwj473sMbb80ntBJcePGhbLdDP3b+3QN8NWMyjz57Am+8+xZnnPk4hQWrMuw3HvfcfymVcDoTJ7xMKqux65/25oijz+bFZ99ks99txvXXnMj06ZN55dUPFKP+hz9sQXu3z3Y7HkKl6hBKtpIwSWSkcKyQoUuXeejBkznrlPt5fML7eIGP01z9/9g7Cyg7qmz9/0qvt3fHFUKwwQcJDM7gg0twGyy4M1hCBEiQBBggJEAS3D1ocALByWBJiLu1Xy37r33qdsjMm/fo8GYyefnfWqtXW92S75yq8+19vrM/dt11Zx56sB933DyXe0a9SiJh8+jLp9O5k8YHb+ssW9ZE//49+fSzv3H+WY9jUsen397FS6+8zqBLPyCbbaHv5nHe+eBWbrtrJPfcPZ3jTtiLrh1MDtl/C6K2xdNPfEpDi8UTz77NnEVLeOvdAZiZCPvuewdRoxtjntyN3+1koLdsTUODz9Qfv+TAw/rw0OhvGXzNc3TtZfD4E0OI63V8+tFs5i+dyX77VVFb3o8t976MdNpVEhbR+Bp4GEGaaKTAoIFncfyxh/He5HeZPmshnTrabP37vsyZrnHKcTdSyPocfexRXDv4aCY8PpTbb/yQ7Xfuw6iRl7Fs2QpOPXkgrfUWJ554KpdcdghfTXuGxXMDAj/DMf135YWJnzPsukk4hYBDj9qSyy4/gaVL5vDFhwup2kBj4+5ncOSRh7Hx1g53jvoLd94zhqfHNhP4NnW9m3nmpfO4Y9hEPvngR/bcY2d6dC3jiCN3YdGKH3j7gzk01Vs8cO9rxKpMRg2/jt232Zj3P3yJZUsDOnaupN9uu9P/pGuZ+v0sDvrDttw49Ep0K83cRd/zzfcz2H+/fbjznpcYP3oShlanZiowS1U42jtuttVcVpMarkc2l1X1l9u7idQmHoshRFotYF7NNvy3SjlWJ9DpdHqNrqe9113ar4RACYF1F4H1g0DLQO3YRLUYSV2nR48cb394GzfcPJz7xn5NIVOHpnfDLDRw2NG9mXD/8QTunvQ/8VDef/9L4pEYH3/1KEOv/4CxTz3DaWf0Zug1Z3He2Zfx/muL6bNRFWdftTX7/PEMtt/9QuZPc9DsFIEl2ak0+DVKk4lXj2438fYHA4lVfMVOm7+J5paragCmvoLfbZHisSevJBrkGXPnZ4y48VkuGNSbs8+/iH33v5KZ08sxXY0t+7pMmfwCYx96lav+ci/N6XJ0ez4nn3AUt950BnvufwQzfm5h443LGHXnJUTsXux70CkYua2479E/0bN3T/ofOpAlC6DrljOZ9NInHLrXA3w9/VnmL36Wv/3tE447/GYa6ls59MQqbrvuS/ba4xhuGHIGux0yi516f8BiZzpuNsltD/6Onbbdl36bXUptVYJpc47myfs7cs11N+IZHlvv0I17xtzA7bc/wUtPzaS+ca4qy/b4oxfRoaoz/Q+9mqVBgmzaUhlO1zFlmRWpVIJcvp5CsJIg30BPuwfXXnc2v9+xM2XVDWixOVRU1tKQqeakk27mg/cXceEFJ3HJFRty6rEPMG3az2jxJA8+cDQb9tiVrTc7QZlqDL/zeDb8XVdOP/xNfpz1Gf32SDLhses5Zq/3WN48hcdePp2ZX27KiWecQ6wqz+QvH+Sbvz3IOYd9Tqrc5LlJZ/HGpMncNPhDCis25d5nEhyy28ls3Od8sukoUbMjyVhHVjZ+QbxTmkeeOYRq+tH/qGswLJtttu/EjTfdxDvvfcUFF95M4KcwjUoKWV3JBYygiY22MnnphXO4bfCrfPbxHBJlEU4asBl77/knVq6IcOpRY5k5YxH77Lcd94w/gUED7+DBO5YQL6/n5AuquHLARWy2+Zl077wpT75yPqPvH8/dQ+dSWRGn6wYFxj52BuPGPcXdd+fRg5lETY1Xnx9KZSrGwQdewoomH9cqo9XVeO+DP7N8UQOnHP48TrYzj79+ADvtUsvPU+v48+nXsnjRQhYufpe3Pnia0/vfy8VX7cGfzzyUIw+7jJk/+PTbLclfBu2LltueXQ69lWxOFlxqaFJyURa7Bg302aCcN16ZwAuvPcGwmyZgR5Ic3X8HrrjgbG4f+SrDhzxNVaqD0pGOvO8s9tkvxf0P/ZUBJ41k9jSLE4+7gPqmBeT0PLPmDuPD9xZx7un30LFDR448uidXX/ZnRtz7JGPu/pkOdZ24/6GLaG2dxbFH30x5FNJxMDNdybQ0sd9Rnbn51vM59dQL+PGTXjgFk5peS3nuqXEMvXEkH737GRXWljSsaOC1Dy9i8bIGTjn+Nhw3hh0z2eWgzlx/xTncectQPpz0I507JTnhpN34059OYP+jr2DG3IU8fO9RbLX1jlx//W288uoCTBtG3XUbL098i2effh0zCYEr6yhKGuj2DI1tRFVV5ZQpBqlh4oQOhWsi5bAsS5FoqRG9utl7iUC3pxVK+5QQKCHwjwisHwTazGC4MSwvQsTTSUQX8cOsR7jzgbEMGfw2XqEcO7EJ7rI8h50c5a77NmHskKO4a+wF5AvNJGI1TJp6GHcOm8uEce9wz5jj6LNJnhdenMBhB+1J19oDmPx+hkGDHuOnHxdjJXMEZiOuJopJKfeVIpGIk66fQypSYOILI+ncwaPPDneAswLD6IJl5uizsc5771zLu5Mn8eejHiGf1Th+QC8GDhzIgftexKypvWl1v6BXjw589NVQJoz5jEHXPoiuVxOrWMmIO/rTsWsjUyZP5eB9TqRT7Xa89Nx33D7yYebMldrLZYx78RBqamvZf7+b8TO90FPT6NlhBxbPiEDqe36aMYQnxj/H9ZcuoRBfgFHWRLeq45jx4/vc+8DZHHaExh/6jmZWfRYzXs+Iu47lDzvvwC7bX4TbYjFr2RWMuS3DLbfcikmEsmqPT799gNde/5SLTv+YgpcmUbOAMWOOp3ftxhxy0A0sUIt+kmhuGXqQIHA1dFlI6Ocxoz6W7eHZWQoZSCZqyaYL1FTVc8RR23LF5WfywRuzOPfPtzD2/pHUdvuQT6d8x8EHHUF55ca8/uq33HHHWKZNm0NFF41hI46iT+12HPyna/DNpKqv3WejPsz4fjHYCxgy+GBOO64/e+x5HJF4L8Y9/Feuvnocb7/+DnFzBVOmPMhzL7zNX657HE3fhNnTz+SZ57/mhhvGUShU4jgRqiqraVj+E5tvGeOF52/irtH3sOWWm7P1NltTUdWDwUMe5PkXJrOyXsfPm+iRKrycjx4ExOJL2WSTDrz52tVono7n6PiuRjSu8eSzTzNo+AKWzFuKbnnc9/Bl7L33Rvyh38Us/XlTci3vc8i5lQy/5VL6bXExdYnNeGfyxQwdMZyHR0jN8QwbbpblxUnncvetk7ht1CL06FSSKZ+Hx19BXXUn9tjlUmy7GlmC6ZrNvP/OIOZPW8Jpxz0AQYKn3jqO3/3udxy57wN889VcKmp1PvxqOJ9MeYzzz36Rjz8ax9fffMzCRUvp129LNujdh6ceeZ/77/qQ+fXLyWZdXF1K/EVVtRc92srmG1bz5stDuO/um9l5l53pvXE/lixOc+stj/LO69PxXZHzyArJAsmKNA8/Npxtt27kq09qOe7Ym3G9CjJ6K7/byeHVZ67hlOOv5roLR1LVpYpc4DDilvv56L05ZFpb2HKHGu4bcxMDb7iVNydOxXArCWqayc3fAKPSZa8DTW646STOPe8a/vZeFQTl1PRs4LVnB3LTjU/w/HM/E/hd0e3pvP3aUObNrOf8C0bSnJVFijYjhxzN5lt14qlnx3LYUftR26GO776fz113v8I3n6/Etrtx+hHbcPaFB7O8aRrZXCtvvPMh9931DZpehWlbFPyVuIGNbVSSSacxpASflKHUVyt7+C8eq/6vSzjaSK4Q5rbqHKKFzq+BlEM+F7FtYjEpIxhmoaU6x2/dShKO34pc6XMlBNYPBNYTAp1G92JYbgTb04gYC5g27ykmPPssV/7lSQjq8PIdiOYs+p9TyyU3BJz5x2354rsH8YIsZYk6Js/6E6NvXcaoEU/yyhu3sOXmdcyYNZWJz77Hy88vZ8FcBz3i4ds2hUIDml7AJYajSeUBC81twNJaidsBjz54NbvttBFVfS+EoBmTrqru6xZbljH+udMYPPBBnhkzW9WoPu6czlx62YWcePRAfvq8K2kmk4iX8dWMIbzx4gIuOPtWRWzE8OKRRy/m99t34JvPf+b1V39k4ovfsGK5hR51cc0cRr6K+57aj+rqWg750x2Q3wjXmoqe7YWW6YBdM52fZgxk/P2PcdM1DtnELJxoAzTvhG4s4vIrd+OMs7ty+I7j+WEeRMoWMmzEmRz4x33YbNNjMfO1/Lj4Yu4f3sCI224mFY1S3Unj4y/u54nnXuei079QpdHMciEUB7D1pttzwG4DWS5ylyCC5ifQPFNVcpCKC6Ylpi454gloSOcxjGr8Vo1YWSWeNxNfa2HR3EeZOyvNHjufz6Q3HmXzrRuYNOlr3n9nFq9M/IZ5C5pUPRMrEcHTm7hn7GA2KKvmoMMHkPPKyRWkZFpKVWKwI0vZqHeKSa+PYMiQMez8h95su/2f2XGnATSumEvUaOXLzx/k5Zc/ZugtE0hUbM93n5/DWecO4aWJP4EnC/XKaa5vorzKY4OeVbz1xj3kcgYvvfwan37xJc+/8K1yVBQiaUbLVKWUwLDwpSJHxiCeWsqmm3Thpeev5qP33qVH1+5ssvEWLFiwhHvvf4KxD89ShV68IMeDEy5jx527s9VmZ+Ou2BgttZh9DoO77xjKpn3PwqmvYMaym3lo/BhGXu0ReK303iTN25MvY8j1r3DHnU1gf0UkHjB27Pn06Lohhx5wOenmMgpagUSVw+uvXM+Cn5dw2rF3o+sxXvrwHGKJSg7e7V6am6CsOuDb6X/lw3c/5cyzbmLatOfItub45NPP+OijqTz9xOfkM54KAmRxYwETzzco6FF8LcAM6tly8w688sSN1C//nnfe+Y5nX/mOqV8vwcvHMbQkuVyrqsZi2DkOOmRHht18CRHta2bP6sYRR17PSlVuOmCPA2q57+4z0NMGTz/0GR99/gNfTF1M1KxQi/giKYfd/1jDkCGDOfTgU5g9XWq+9CEf+56Itys5ZxE77u5wz5gruOaG63jrOYtCxqD3Vhmef/xKhtz4DC++OBc36IJu/Y2nHr0c26nl2BOupUAUzYpy//AD2Wbb7Vi2KMuLr7/Lm29/w6IlLRRyGnmnUZk4aY3N9Nmkiu123IiqugRHHH0EX329mMsuuh3NrKK5pUAsZpMPxLnGx7Rt8jlZWCj10X87ofufhqT/ywRa7uuXLHTo267Kfbsu6Yws7G5/9QvBOBaNKiKttuKxfstwXlpE+FtQK32mhMD6g8B6QqAzyrTD9GwsDyLGIr758XHenfIZp55xB4jmMJtCy7ocfmotd/y1Dyfs01Htk8m0Eokk+HTmcTw9rp7Rdz3JjYMvY/fdduLCc69g5o8ttCzvALZLry0K3DdhAPvvfRkrF0VwtUhYH1f3se0W3Fwz5Qmfh+4/k5227U7Xza5VJdGieopcS5qddt+IR567gOOOGc7nbzQRS1Sw/9E+N98ykOuuGMMz4+oh9hNVVUk++W4IH7y5nD+fcgumHlEk8a67L2GHHXtxxsk3snB2Mw31Gt17dGWXffpw4JGbc/S+9/DAM0dSU1fHwQfchJvthZ6Yhp7tgZ6tI1I7kx9nDOPB+x7g5utayMbm4IkDYfOmKtt85FG9GXnHIZx88GN88Hk9ZdVLueHGs9i5384X1migAAAgAElEQVTsscvxtCytY/qS83h2XMDgYdcrKcYhR23DsJGn8Zdr7+LJBzNhlb/IfEaOOohtt9iB3be9gXRUsvQybWqhBb4qEyhVDJIVJn86eGf6H3sQJ514A431ATjiyGigGwvYpl8Zj0y4irde+4Ibb3iFa686kUMO7s0lFz3GWxN/xoxWYacaOeKY/enf/2j23+8MRt17H93KGzjosAtUXWJXTE+sCsg0kajIUFGW57mnbsL1l9Ozd3cuuvRhnn9hGgZZonqGzz99QGWPBw55CD3ai++/upzJn0znL9eNoqnJxjA0unXuSf2KpRhGnklvjWH2zAxXXDmIn6YtxPU8uvTswJnnnEc0VcZll16NrukUCmDqXdCZyyabdeLl54Yw4KzBTJn8E7vvuiFXX301nbt25OtvFnD+gCtYUd/EMcftxqAbT+HKK0YreYxpt3DX2GPp1qs3++w9mFx9Nd8vuI6Pp0zkitOm4rlN7LRbijGPHc+oWyYxcqQG1lRVjvHBBy+n70abc+A+Z9NcnwjLRVuNfPDOTcz6aRZnnzIaHZtXJ19KLhfloD1uD10B9RamzR/H9K8Mjjz+MJ5/+Roq43VcftUIvv1iCenmGJUVFocetTuHHnImhx59PK0tBco7dqdhyRKsSJ7NNqnkvZdG8/hTYxl1x5s0tibJptP03agPA68fzMi7R/D113/j9/36MP7hYbz+1vN88tZELr1iBE8/+ynXD7kbTwvou0WC154dyWMTHubJcZ+xrN4nGq2hc20VAwcPZeKbjzB36WTuuHUYd458hPfemsOSeR3o0ms6tckD+Obbj+ncJ80jj/+Fp557mofunEsh77Pd7g5333UZQ4Y+ywsvzcb1O6KZ03j28cvZsNPv2WHnEygEmipReMOVW3PkYSdxzZXjef/9WaSzNqky2HCTngy/83KOP+0UtqitYfqM+SxekidVDkcedwADzj+XE065iKlfNGEE5bieLKBtVn0k29KMZlmlDPR/M66uvohwlVFhUcOcz4uUY81svtukHFJ+sU1bHXLpvw9efq1udIlArz9EqHQnJQR+CwLrB4E2cqqUnOlZiI+KaSzmq++e4/Op33L8SYPw/SplmhDzHY45bROG3tKT7Tf8iZWtX+E6LtFYlHe/OoVpXyU5f8B96EYT7747joidV1UTbF10rxXMT08hz3z23mU0blMKVzOUp0NgZqBpBaMfv5ptt+pIz1pIp3+moPej4K1g3qwIZ5xxMV26deLxF6/g+KNG8s1HjhqQN9pyAZPeHM99977MLddNhvhMkvEof5s2irdfnc855w6jtRl0r5q9DtiQB8afhq3nKDRbZDydZKKOQM/z7uevcuahE3nwmVOprevEgQddhZvuiWdMx/C6YDk1WOVz+PHnkYwf9wC3DlxMxlpEnix2sDmF7Dy22znOxGeuYeGMXkSqNOx4A9WRKPOWLmL77S5Az+tMn30GSesYmvLzWLZUp0e3LixzvuCQQ4cy71sd37Iwkw3cc8/xbLflTvxxl4tYlusQJnuUGUteWRhHYz6ZxjRHnNCP20dcwtdTljDi5nv5fMr31NXWcNaAwzjgsL50K0+x+8FXsmheM106VfDa6+dhG33Ip2uxxNzCaMSPZ5n0wbucfvL9jJtwL13Loxxy2BnkvTIyGak/HSdRXUFmxQ+UVxa46PwTuPj8o5i77Ad22HkgjtRLzmcpixf45KPxvPjyO1x348Pkg0oGX7c1l511LTOXLyXn6KQSlVSX1THgggG8+OyHXH/dyZx35sEsaJ5NwqqlgIFpVIBZydXX3MxTj07E9wPKqjvQ0iiGKHPYevvOvPniOE444VK+mPIlWancEDW55IpTueTMPzJ3ZoY99ziZLbeu4sEJg9HEatvoTSB50HiGgcPu5a77vyAabMhDz+zLH37fkeUrd1Dl/FJli6mOzeL8ax9n7H0aZmyWMgR6YMw1bL7pVhy03+ksXig1B3XMRJ7JH9zOD1O/44Kz7kXTTZ5963IMv4qD9xuK7xpkMvW8OWU4m3Tbjd6b/J7Nt47y1IShaE45UbMrM+YvpnevDhT8RXz5ic0Jp5yDr0Uo+AamFcHWs7iFBiY+fzvbb9GHhvRCPFMKJ5vK6NzUEpx44lXsuOOmnD9gAB999BF/PvM2yk2fR58eyaabbMeZ513N+1M+xsl53D96IHvu0pdlC34iVhGT1Q+k4r1IN1QwcuQ9TPrwI8aNH8BGvfowf8kyupRthuNNI2nuzf7778uShlZefPUsenfuzYoVPbBsaHJfoaZuI66+7mlefuVnPDpimLN5/omrqEn04YCDzibtBbiBT8SBTz+8g5WtjZRXdSAnSWRLw47GyaYdbrt9PIOuOJBYtIJszqehqZ4NuvRkeX4xJ51xJT997XLehQPYfPMduOTiq8i0poklE2Rb06qKy7qUgV5V9u0Xm5vfMsb8Wz8jxitSAcNxxNymfZtgLLXPo9GowruNNq/KchcP82tzAatLOJpbWtZIj92+Ky3tVUKghMC6jMB6QaDFmERcvQy/rXRWA2+9+yivvv0Wwwbejx2tIefEsPyAQ4/ry+UDt2H77o9jJZoJpLBwEOPhF07FTXfirP5voke+YNMtK7jw8s3Y8Q+dCVybluYOPPH45zz58GSWLs6pclpiluEaPoGeJW5l+WDy01SnpLpEI1HxDnS6YsdbyGV7suP2+9O5RwceeuJ6Tj91MN++b1EoLMWuyPDpFw/wyEOvcc9tn+GYPxE1krz7xRDGj57M/Xc9T6AbWE5XiM5ljwO6c/JJG9Nvu51wNENluR574kOef+5TGmZHGPXAWZRXVXPMYVdjGD3wjJ+J0IUgH8fVFvLNd6OZMH4co4b/iB9JK9mD7vTAtpux7BZOPGNLzj/+PhIdZtDUvJSfZ8ygR+e+7LnrhZTZFbzx1U74TftSU2fg5Dfgy2+nc+2Qm/jxx6Xobgdc38D3lzF42Ilssek29D/sCjJGTZFAi4OiWBgX8JwWNAOqKxIMGnY6xx20ARlHLEcq8cRdz4gxf/5Crr7uNiZ/OIdCa5x4opzd9oxw4uk7sePOGyjL6aXLTR4e/zovPDmF+kw9g4cdT9fUjpx40oXodgX5vNijR9QCP8vM4nnLqEgkVTnBhYunsf+hV4LZgSDdRIQcb7zxAC+/+ia33f4sWrya2opWVRnl/AF/JhZPsqK+gTtG3sUnH/6NpQtaVVsdeFJnzhuwFzU1nTGMCr78egFjx7zOR2/+SF6MRDypER0hkPMU5tJ30xoeGTeGKy++jo8++JJIJIlT8DBjOn/ab0uG3XAtp5x0MZ9M/pE999mcCy7dh5133IHFSx0eGvs0o8e8RY5KTK2avtsu58bBh9G3R39EQjvli1fot2MXrr32cR4evxQruhLXaWXUqGvo2a0nRx9+DppZQcF3CLRWnn3uZubNmstl54mEw+Shp6/A93VOP+5WDLuMdEsjd4wewK5/6MEu/S5Qet099+rLSafuyzbbd8c0XWbPauWh0e/z3GNf4RAoW/pCwcc0Ior8W3qa6lQZZ591CIcftRt2zWx8zeeN1z7lySem8tVni7j3ngvIt8S4+uq7aW7IkjChKe0z8f1RRJMp9t71dKWfr6ms5sSTduCY47alU6cCGbeJLz5eyaNjZ/LNV9NxgwLde1dzyhlbs//BO6N7eab/NIOHx07nww++xw0C/rB7Z6696iwqyjcjk1/MzwufolvXPbnlpom8PHE6mDXo1kwe/OulNC+NcMU1t5GXkme2gd2Uou8WMc68uC+/2yFGKpaisdFn7EN/4/3XltK8vIpjj9mAw47Zkq5dZIaqmVlzl/Lg6KlKky1JznvGXUJVqi8nHHEtru+rcmxeNouRUD7h/5btt0g4/i8QaAGr4DhkRMqxBk6AspAwGhEph7UqaFFl8YqEenUy/d8R6bba1OKq2tTcvEZl9f4tjVw6aAmBEgJrFYH1gkAHYqusas9K6azQgjs0OREtaYwgiIJkGb042CLuzUNLn9C+WjZxKYzOVUQrKGxYtPPNoat8oiz9tkLLb13snx2VSVW2cMptLrTl1pG/59VndM0RU2U0J0EgJLVQRiBlzPQAP7YMzxdTkL5qUZtBBk1ycV4McptD/GsodIXEHMhXKvc+5TYnttO+juFF0N04WmCp+/ONAp61FN9qIZIvw7PSSjbi+7Ew826uxPBiSuJiiPWz1F4WU5dcbzzdJzCy4CXVVL2mN2MYGbR8BwytWKPWt9B8+XwSL1fFl/P34/lxAcOHDyWvmXjiVm04KpvoOb2VnbSuL8MQLHwDzasgZ+eV81toXyxfko0OrZ11XGWVvd8+Zey1565UlndB7Cw+nvwDDz/6Ap5fhudVEfhlaH4ES2zII7Pw7cZw+lXMO7wyArG2FotmoxFDr1dtLgRbvuR4yv3Qd7CNAtGoziabdKKxcRnTfl4JZmdlBBI3mpWrpI+hajYX9AosFitrZ7GillSVMtCRLiOmKV4FfhBX/SrMY4nznaf6iDjgBbqQVPlZHjMxfq4ErVFha4iToJ8I+wURfOkbeh7TWgZiyS4W1qpdHIjOCV2iZS1mvjOBOGJK9ZcghhaZL4oXyFvogm2xr2iFOjJmBENrQSerbK2VsQlSKjCCp+mqP9tBWgWeoS26hm8tVRbkvlunnBSVDbpZj+EmwKsGsW8XO3SjPrQSl2LPbkQZBvnmMrUYTp4JOYZ8yV3rgTwX8iXGLAm8wqYgz6jYbMuxVB+QZ0oW0Yle3sJwkuT02fxu224cfOgBDLluNKbeW2FtWDPRIhmiWhVJqw4/MJScSK1MRUrDqeVh6tkR7b0bmwv5nqHtuVh5i727PL/SZ+QaokuVQ7jjSfBWhU8C7OnE/RxGoZwCCVzDU89aNBtawvtmE4G8P6QkWiDvgUjYXkEEy7PAWkBg5ZTtunogsxvh+9VgLgVL3D3lIf33EeZ/HEXWZwItTSkyDqnKsSabbduqKocsJFw9899WX7o9swHS02QWs6W15Red9ppcRGnfEgIlBP7PIrB+EGiBXxNCpqp7rtYY4ar28C9FkqAG/0ZwRFYgo5/sYxQHcuHQy9DdCIZUjHAq0GTQDQxlmuJaUvdZrLtdRQxC22IhCkIyhUnKsYRIhec13CREZuC7HQmkZJWQIXs2QRDD92ohOgNNzlE8DvkNIP4N5PpAfCoUOoX1gzUH32rC8E1MYay+qT4jggi5dlezFCGKagvwFFmTRWuyiEvsxrMYYpvtS3CRJ9B8fM0Et2N4bGVrLMQvp3TJish4FRj6CpXVV/cUmGiehUkF3807hPH3eAwbehvYcTzdUOTPUwsFpSyX3HuuSNgCdc35iBjdmOp4mpDqIMRLvutFm+8Iy/H8POlMC1bMxrB0AlMsseV6hbyGQYvCStrOLwO9GczlKihQm5jWON0g8rMqpabsmosYyc++66HJwjbTxHfSuJk00Q7dyTtRglyBCI4KhKRlXd3Ckwyqn1cBkdZGQovkzCOGLySdiAqawr7Xtq3+sxwt7IOeIYvEWpTeWldWzomQ6AuhNcSYJ72q74jsRBE+Iaz2/JBEO2WQ7yNRA5o1U2mUlY28XLGbRBdcA2HTBppbQU6qrEiwIvFXEFJ4uRLpK76uq++W56tAR4mi5Uh6PiS/EnwI1gp7F0P6orUIrKWggoek6icSnGCsBHshuPK7Ch1DNFYFHCqkCx8N9dnqImmW4KK4AEz1M/ms9CNxFbUpaPPRzQxuY4ayTp3INFWEpFNIqLmEiF5GKtoBrbhIVYIa0ZsHgRBysXF3VGWPgimrMhOK3IZb8T0hfUpIsNFE1BEr5lq8oBbfiID1MzEvjZnvQl6q7Zg5fKsZM8gX772sSIAVhQIjrwINdAls5HxJJR2SYCB8JbSGwYhcg9QFl/sWIr+WtvWbQMsKEX6TlEMWFIqUY/VNCHSbtKNNc/3PmqlNPy3YSga6tJUQKCHw/xcC6w+BVgO0DMaSr5VB2A7JmcoAij7Ox5PMkmQpFWF0QRaYSeaqSHhVVsxaqUieZHt1ldkKCYGneXiKWEh5LkXHwmykKsov2USdQA3ekn0z1FSgDNpa5CeVncMrDzXA9nwC+buQj/hPeG7NL9Sr0L1IoDeB6PfgdAwH3OJAq5HD0DOrMiZyerEw9twKAq8DEX06vhA7IdCaQaBSvVKLN69ItBAsGWpcXUhTQpWVE0It2WeFi6rtFGZuDXNBkQxJYCL8VVcVNL5ffCRP3lPH7SPG0JITJCPFc5nh54tEFylhJl9IWTNhUm3ZZ/ku2WhdkWjBWNC0zRS5vMhIAlUKz46aFMTtUSvgy/1Le0n7GhoU4uBWo8vfjQYwhMAKGJYicaKL1VVOvC2gktJXkjXW8dV0gYYl2Uq3gKOJI5wsNIxiFWTmwFXVIxwpLWZK0CUBgYfpyb0IpSySUF3HUWXHNDSrSV2bgls1SngtmiJQKkWvMtCemVczDkZQUFVjCOJhlhxLLeYMJLjzOoC5LLx2+bzMRgixjv4UZlTzvUMsrDlhZROV9bSKRFo+JvgKITZwotKXoxheMTst2XvdwdekTcRe3MSQPxXnoqUfqxmVInEOSbAAZ2BI+tuqV1jjC0GMhVlreYYkEy0Y5KW/ShY8CPuVCmrD50OFEXIszUO3s9Jxi1+yg2SK7fBL2lBQzmWJVBjksw0kyhK0LmvEjHcgkH20gpJNGZECZWWSQTTAjRMUKosLH9NoZisYrUhq2XckOGh7WMPnWf3e1qcIiDo+rl+DR6WSTGHNJOIWMPPdKUi23k6rIFYLhASH+IZ9NyTk6g6Lsw2eACrt7onzpOhs5ZZa0BSBFjzD95PaZy1t6zOBboNQqnK0tLaukZRCpByShZYFhdJQv5S10xBpxuoa6X9sqjYC3XbetdSUpdOUECghsI4gsF4Q6HBA9JSttsqwynSqn1AkWFOZ1ZyaThdtZjjeiYtgQ2ixLT/L54Ws6E0haRQCXZx0VxIDPa8yu14gWcGyIoEWwtQ2aIaOWOH0dUizwux0AiKzoVCF5laqDKxuLVHEVfNSaLHvKfg1RbLhQaELxH+AbF+ITQOnLhxkJUsmRCWQGXN5yYt6xA0z0xTwVLaygoi2AN8vVyXTFO+TDJwa3IW0ueheQslNXFl0KQTAqQrxMFcoYqMyj35KiStUNlpxHtEty/25mJrFd3OP5vHRXRk1/BGaMk34hhAuITU6iBxESK7Kxst5HQwtiytSEkWmJOgIZwo0+b/cSzFTLFplzfQxhENJplxiHF2muIWM5dS9hKRMdgiDnzC4CXPM0iiS3RUS47odQ0lN27VrLr58RmXmw4BJ8wuK3HuWEMA4eBpmQah3mPF2lA+13HaIu6mIZpFAaz6uLqUD5Y+iDZF9BHAJUuR3wUwuSXBQP6mrlIBG5BRC0qVuuchO/MBWAYhrpgnMZnSRGkifkZkBafN8j/DYMfGk16HQTQVBgWSCJVAsdFTSFs1YgaZJICHnN1SZRcd00CQz7UVVMKmuTc/hGdKfZebExvClHUJirfqwkHr5rkv7C0UQshhB16WPyM9C2IUgKtCL9y1k1EI6l2pX6QNCTlWgKrtKOKM6rWonXfqJ3JMQcemQbQGsIrVyHTp2JI7T0gKWBK0elmUoB7qQ4EvQY6BbUF4eJwiy6LoEipKxj0qOHc2Q51Yy0GDmraJcS64pDGjCzLoE0xIkxTBpwQ0qcKkIk+jmbCKuj5HrqoIpz25VGWilWVLvCAnQBY8wYJB7bbtvl7JQolJsC10FOpJ11tB0cTrNhM+1PLdraVufCbSqDS0lAOVNl838ZimHoUugK+6Wbcf7nxtHhedBoGzFpZxeaSshUELg/y8E1hMCrby8FYEW8iPTz2JuIrIFqTOs6UKg88o5TxFmIc6iNVUEukiqJZsm2Uy3qxokwyyzDIp5Je9QBFwIsWhe1XS4kCQhCDIIC8GT8xdzUWHKKSRWkRXgxMGpQJesuF6P7lageQn0qCwyq8TXJbvqhtIEmarPdYfoPPUZdRyRKMjUtVuG4VSFWU7JvuoZAqNVaVmFn9h+q9I9K4IhOKjMtQQRGfTAQfdS6hpds1URLcORxX0aGMtCnW5g4fvFrLRITBTtKxSlHXkiVoTRz2zB+FvjTHplKnZ5Do+cClhUtttqCUmDF2b8Qj14GtftrtonJHhCpcIvIR1h9lOuKYqme3jpFoiH8gbc8qK0IJyKVwRPLTBsDCUnEswIliILELJsLgF7Ca7TPVysqEi0zEC4uK5ci40vrEtIlJPBlIS1qrsnMEQwFckM8GW2QRaHmqLvTSiiZ/ih3FfaXoIEz8jhmgXV7mT7hNlh1V+EuOWUblpmDMIsZ9FyWBGmnCLQbRlohbmm4ZlpPLMVM9sDorPBEJ2uDbnOYT+NTgtJn1OnZjpkX9V3C53V/WsSmGnp8PxC7IxWXC2K5pShS7Ah0hmlj87iG9JuQqCjGH7YLr/gmwwJtJDcNgLtx0Jsnc5hUKdmLUTDLO3tglel+q5uLlQEWLWt4BKm4kMCLTgromygSZZZSTbaavHK+WXdQjqUUsluGZNkdSfSjZJR9DGkAURXLigLiffjSl5VXlaJJnpkc1kYVCrb9CSaegeEGWK7UAyYVQa4SIAVFhKkiKQkhWYtVnXdPZJhQ5sLpXIlRr4TjiTcLQlwWsERSZecQzTh4WyUyILUfau1Fzk8p2c4iyD4SDDhlaGrQEhqSYuevU0DvfYItJDMXD6vyF57tmQioaRO/xe21V0Fhfw2r2EWWrLMYq5imWEVlHA9QygL+bWtjUCvqf76145b+n8JgRIC6z4C6wmBXveBLl1hCYESAiUESgiUECghUEKghMD6gUCJQK8f7Vi6ixICJQRKCJQQKCFQQqCEQAmBtYRAiUCvJaBLpykhUEKghEAJgRICJQRKCJQQWD8QKBHo9aMdS3dRQqCEQAmBEgIlBEoIlBAoIbCWECgR6LUEdOk0JQRKCJQQKCFQQqCEQAmBEgLrBwIlAr1+tGPpLkoIlBAoIVBCoIRACYESAiUE1hICJQK9loAunaaEQAmBEgIlBEoIlBAoIVBCYP1AoESg1492LN1FCYESAiUESgiUECghUEKghMBaQqBEoNcS0KXTlBAoIVBCoIRACYESAiUESgisHwisFwQ6EPcyZTlshbbGXgJD2XHLJs5o4i7n4tjinPYP/lLKEU0cy8ShTj4hDnnr2CZGZ345GE2gtyg749BtUb5MfCMPeqtyKQzd39QHit/lfuTn0K1Q3auyL/+VTbkY/qMXl1gtihVy0f5c/b89fl2/drL2/V/cDj2xz1anDF3uQivl0FJaVy5zoZ30r22r8BPrd2XrLDbRxS30Blf9wfTFBTIV2mrL+ZRrn1iWO6EVszjSieucchtc3ZZafi3aWav2KB5dWX6H9t6h/Xeba2Xbz79+7b92b+vD/12x4lYW6dKmRYvvNudDwdyPoweecgv9l2ziOKqej7Y2DN8eq/qZtJ/q7uI4Wdrag4CrjAzbntNiM6p3rDyroQ26/F85ZJa2/4qAen8UnUzlHSXvNRkHSlsJgRIC6wQC6weBVvbF8jI20BTBE9vior0uBUVkhHwFhBbTf78JkQk/WxxB14mG+buLUHw4qWy7hSjLtQZC6IRgiCWzshtvQXfLih9rI9BC+IoDmLIdFxLQTgKtXt7/jMy1BRyrG+iuHcikBb3QnfmXgVlaTbVf2I66WJe3g4OKSbn6UmQ5DDbCn2UrHk/IuN6srJ5DrIvW7RJcKAItls4pdLJoaoBr+1zbYdqwLxLov/t/G0Ernk+R6dLWhkBIoO0igS4GI1rRGl0ClyCKHrjoQjDkiTAMDD3EUJp/VVO2G1IhKm2fbAtu5EDFQLTtWWhP8Nnuc669HZUFuuchlt7t2QRPXdd/A46/HN015F3Rdr7woQzbJXxWtUCOLwS6HQ9sey66Hfv4QYDrhn2mvZvYeys8tPDq1dUGAc4aHqe951u1n9jAKwItZyziKH2/tJUQKCGwTiCwXhBolTlelTkqvo6FAOo5AskYFrODuivR++ov67af24Zb+X0dJDIq85VQBFrTsooEB0GsmBU1QYiF/M9re7munoFuIwBtZE6wakcG+pehYrWOujo1WY1srKWurEiAvnpbhYPK6mRJ5Q/9X2/DQHPxZYAqDorSf/4rgRZm1ghe8p8QaA/8CPhJDF+oeNu2+tWsnqGXn4X9/xpZWHPqt5bgX6uncXUhD2EwHG7Sp4uzKar/mkUCHWagI5EIsagEOSG5WdWu7b7q1Ynl6oHQP86y/Hrfavcp1+KOQpxz+TyFQqFdZ03E41hW+J4IggAhkWu6ubq0X1t/byPQq8/GaOhy7DU98G/Zv9gnJIjIZLMqmGjvJvcejwke4f2oHuEHNLfKjOa/aFs1GyX4yDFXn0FcrQ9KUFnaSgiUEFgnEFg/CLQvL5VfCFAg0/K6ExJLXQi0TPvrmAWROKy+FV9MEuH/3eC8TrTNqouQd39ADIw0GvmQAPsxNCUrEAKdUQT6l+nl1Qd9yUKv9kJW2R81t/o/b6uIy+q7ybFWx0rIzdojFGEepu182t9nB1WWRrLIPqb36wGCr+fxNZH3rC6hkHv9++E8MJtDmYZgrQi39CfJhEqfiihybfiSSVs9I796JnP1YwpebUStiGUbvG2Zzn+K+6811vr3f0/h8Y9yl7a2D0mYFkhvCPG0TJNkMvl3RG+NiNkv0dNqz4scWQLO1fBtz/TGOtgcnu+TzWbJt5NAl6VSClP15giCVdnXNbk1T95N/4UeF2fF1IxggO4LwmvUUmtyCWrf1dMkbYFENicStfZvEqAlYrFVsxuSfW5pldnAf9FWlJ/9Ir/7h5mPVRj9e7H6F91N6TAlBP6/QGD9I9Aa+GqGUF7URRlCUb9oum3R+z/qG4UYFbVmipSuW5sijloEtPbcYHoAACAASURBVCy6EDiV+YwqvbeSrSgC3RRmpf9ZhlORkeKmRpN2kN5VWeq2bFxbsCE4OeHUotpnlaZirYAW0tSQ9AbqPnzV1mF7eyGBXtXO//0lSYAluviQ+JrofnGwVxmxkKrLd8fK/zcZaJFwyCxAEiMIdfaryLGSc8i1iVwm1Hz+QiTa9muT1xSH9zapTXuCm7WC9H/2JIEm/UqC4CKW0tekfwueSoOeK+rfw74scoNkIqFIn2RMJQO9RlRjVX8vBogqoG5bM9Am75KgrX0Z3P8sev/17L+FQJtCoH9j9nkVdsW+vyrPrN7P8g6RNQcuulq70I730f8SUNUnij3C8z0ymcwaSTAkCy1Z+Yhtqyc9nU63Oxhp16WvyiyH77FVRLptZrUtQ63GtNJWQqCEwLqAwHpBoEVq57kuXsEllkqRTxcIIklEMOv7BmgmhpJ0LMMyoniuju/4BIaOrsuA2bZQo0iK1oWWWe0aQumCBVoejUJInB0bHF0FC7bVjGllyeRD8m/aoh0FkTsKsVh90zUhngFBLocn/yvq+2SAMC2LfCaDbprohq+ws8woga/huH44K64ysEKgnSKBbkc2ux14phIJWpqb1RDneB6GZL2iEiTIIj+NwHUxLA0n20AyVUHg2wR6hGxeFvWBL1P+xXY03V8PguSYYTbbRAssJfsIXA9T99B1H0138fOtuFacICjD0BI42VbshEWgZ3ELLaAl0fwUfn4hiYq4agvfy+A6eTRLgpxwkWdboOE5DZii1Y1E8LwwuAsnhNu0tvKnfz+ZaEdz/Md38Qo2htaELjGipuNkfCyjA+gmht2AGWultdHHNFJqOl43jJDgRATzNRdBm0ZM9e9CXoJRH8MMQr1wcU1FOGvzzwm0EM18UxN2WRluJosWWfem2X3PQ7Kuq2egRTOu9MCCn22velfIvgpLQ94DRvj8/ar06L92GVvPUch6GHYMw4hSkFeGrhHoPoHMEAqBltmbf3efb+sPxWBAyLTgIJKWNZFyCF6JRELh1NjUpHCTzwe+j/QBTYK3djw58q6VzwjO5PMY8Tg6NoGm4blF2SEOurxDZEbKl+BR+p8RBo+lrYRACYF1AoH1gkBrmotbyBIrS5FpqCdVUUE+m8cvBMSiZWTSOWKJCHltOW7Gw47XYFllFPIFfFnksmpqfh0m0EaYgVaDjmcRNWLoGGQyTcStLLvtuwXf/5Rm7uy5GKalsnBya7oQ79UWxQm78NyCGhijkQhBURNoWJb62YpE1KDqayvANwgKMojGMaxEKGdUJDX/LyfQMhjJACIsRgapXDar9JpSUcOwbXzHobwiyfbbdODH7+exYkULrhfBNyNqgPdlLrg469CuDLRm4iuNrYnmWxgqSskRMWSUz+G4LVRUJGjNueTzNqaWwLRN8rkmjIiD5+cIvCi2WYUWcSnkW6CQwyqPyhJPckJMVIZaBkHJWmlo5kqZD1etYVgRnIKLphdlMKtrINeJV8N/9iJsavH15TheI57rkEzW4uarcAoFTH0RW+3ah6blGtN+XEAkGiWfzxONRkmJjOM3LCQMHPmUj2b5BEFeta+0t5LpKAJTnG35hwy0kGw/l6OspoZ0SwumBEf/7sVlv6Fp/lkGWgWr2Sx2IqGOWMhk0AxZXxFQW1sn0QSa6KCNcJZpjTL6QCraTL+d+vHFZ99T35xT714jWYknBFq9RxxFoP+dGejV5RureLTSMPvkCgUla2nvJm0tGWjRhkswIscQTOT3guOodpfkw6/pxQVfOZYZBCQrK2lYvhwrEsUPPExbEhke2UyrOpZaSCsSxbYFtSUC3d7mKu1XQuDfjsB6QaDd5jyJzjWkF86mrk8dDQuXYNhhYbqWJujUAbIZaAygvNom3aTj5qIYZhRNkyxssTyZqqwgMoh1a1PczhANruj2RMJhEDWilCcTNNYvoK5DwMcfPc5td03h7rv/qoizbcfIpTOYttxPW8moUDfsunm1qlwyILaQ6CAIB4VMRr3YLclGsZRIuUVmqYevWfiZALO8tojVv55Ay6CjriGbVdkc27YVgW77WywWo3O1yTefPsZl193Affe+hWba6KYsrrQViVaCSq3QPgmHmkoO5Ruab4QZb7+FWNTFdTKYpk/X7iZz5rrEItDUCMIzqmtMmltdGhuhvAxitsbi+QGubaJHdHy3QCRuhZkt0U57IjuQtpOpgrkkI2XEkglWrGhEw8L31BBcXCy3jpZR/A88Dn5zBXp8GbGki2kFNCzOkkhtSKalAatyJRMn3cic7yOcfc4IdXVSIUGek2Q8ES5+k66+BtftugEU0iqYLu+QJFdoCWcJhLyoijdtcqW/r2IhgaiQepnRKauuJnAcsmuwQG0NLvF/tes/I9DyrMtzlWlsRLcsYsmkeu4kGDEch3hlJV4+JNFrgmXbhf5+6xTPPfIUZ5x3IW+88SXReIqcY+GpNd+hjEP3ZSHhbzn6/woO1VfaFhQ6jmTDf30TgizvS8HNyUlSJqESEelmKaOKCvR/jTzLfjKbliwvJyczAq2tGNEovl/AtHT1vbomQc5pIZOREppSKlOq/chUjKx3kXdvaSshUEJgXUBgvSDQgVGFl2skXmGQSy/kvAEHc+yR/digRwrNzRC1dGbNX8rDExdw/93Pk2l2Cbw4hh4lkJXiikCL3lLI6bpKoGPFDLRco47uCeHziEZd+m4S59nnR/HQuAUMuuYadMvGisTxfZkqVPnOVSXWhMd5blaRZE9kHJ5HRU0NDUuXYiQkyxwocn3gkRty66A7OeG0s/js/W9JVXUm3SqDXjHYUBIOmVb810g4ZFq0kMupbKLb2oqZSGBblspEB4aB6zhs0LuS994ZzgNjn2TELc9Q8Gw0I4ksVvJWEWgH023PIkI3lH2IhlwItO9h0EpQCNj/wC245vKz6dgjhRltJHDjvPzS2wwaNIE33xhJTU0SM+KTzWl8/ulP/GXgC8z9eTEFPc/Z55zKsUcdwZ57718c/IRAxwgCqVg8j+uuvYQ9dt2XQ444gkzaQ9Nkur84RSvTtUoeU9qMQmd8fQ6xeAHXc/CxcLNV2BEDPTGXF9+4hvpFnel/1CDVX0Wv5AohjEaJx+NrTPiCfEHp55NVMe4YeRMb9unBXnvvo4JVFQBJFvqf9HWRPeUaGqjo1ImWhgZFQJ12lopbm638zwh0OEsVyg9k1ikei2GbJo319dR26oTnemqh5m8l0P22r2TCQ/dyTP8B/PDDbBwviuvHlHQsULN+QqD5jxBoRWQDyBfyKpvcnvJ+KmtsmhTyeSV3swxDfdaU4M2Q0qlF9dCvVCyR/lqorydeV0dG+k5dHU3NK5A5sWi5zYSHx1BVkWTPffZdtd4lrIkugeH/TQ3+2uzrpXOVEFhbCKwXBNooJNEjLjFzKffe/xf2+MNWzF/u8Mmnz5FtbaAyVs12W/+Buj49GDtuAjdc8RSxVBkFR2rHRvF8MMx6gmwVXtBIJF5HLpvBlCILtITShXwZphXHdZvkF/SICV6HUMdmpEGkEnpa5kTRbA2tUAtGFl+yK1IhQ2UjRbucgYoMNJdBtArNXYGhm3h5D8wMuuXhO3Fwa9D0PKbtUHDrla5S96uUFpSITC+7aIVWMD16dEvy7gf3ct/9s7hl8J1YSsvZSKIsQqE1hevl0CMBbiFJ4AXEUgae24xNlFH3nKvq55537igyGRcrZippQq8tyjj4wD8wfuwHNK5cias3KS0qeVtJHuyoThBoOIU8ibIY6cxKtCBJUIihxQSjAroewXB74xoz8PIapp1SA7VojMOFMiGBFSIeuBq66WNqELUjvPDyzbz00juMGvoEdnmMgq/RpXOKj98Zyl8fupc7bv2cVHkVjSsKKuujWWKWU4tjzMLIG2BE1TE1w1Ylp+R8hh7geYHS0QZGBqwcQSaOrXVGd5eTqlzJ7rv3YsSwq8k6AW+//h1+8mcOOfBgPp40i8HDbuajjyfw0Scf8u0XjXTrXcVeex2Ih8cxh1/K99+s4KYRF3P4kTvQp9eJ+IjEJEsg9+eVEbEdbrh5d/befXf6HzacubNXqtv3jQy+VFkJYthIQLAcXbSiniyE0/H1VvXdTccxpN1VfCDDtadIjmkn8T0br+AVdZiSOc2iWwV8z1Ll3jDi+G6SSMwk784LyX1epirkvI7CXjxjzGgK0WobhiXCe0UUCk4TtlZH3ltGotIm3ZjHildSyHhKf64ZUlpRAqoy0GWtgQSoUgFH/hnD1JO4rRn1u0ipsq31asoaQ1cSAqQ8mIhc5FFR9+1heFWQn8PdY68kGjM449TBBH53jIiLU2jg868HMXduiqOOvDbsT7qD60XRtZiS+ghB01yplqKh+dWqnGUozyguDjTMcMYCmcIXLWondHmOgxUcfcyf0Knm8aefJ9BzaAUJrmSxrgRyOhEJ2L1mXK8MM5pH0wvkWvM8+cxIfvh6KkPvHI2mVeDJi0XwQPqaqK8SkLPBDNAsjyAn5+6AbjUQWBlwYmhE8SXTGXPxPRfPryBgOaZu4+cMInaSrLNcujdeIYlmSLDQqMYLv2CAKc9dGZrVgNecRLd98DPoukez55Ot17GtCgr+QqyURr7ZV+0T5ByuGbQ7++7enz8dcDJWqiNu3kOL+0T0CE7ORjOlp6eVpMMy6nD8hWoWJfBSaCLLcMNa6Lq8OM1G9tqhA3ffcxX9jx/Cjz8tJpvz0cxyPDJobicCmeWKy7oGDcvsieMsg1gDOPLcxsERfXaAZlTh+zZmfAlutgBmHE23CZwc2B540pYxDF/6nSyIKWa05bnRfDzXR7djat0Lhqwwz2LYSbx0BSQKpPPz1GydETGx3O4U8ssJtBbIm5iJcpxMq8JBuonpVxHk81hRh6HDBtCtR4zjj70B34rjGXmCbEAsXkO2NQDTwogX0NIOXpAGswuB7hFkG4klUnw6+R6G3fQQLzz/CTlnEZFUOV4uwlFH7IsZS/PoY29KI4MueBvobpyCqkvfkcBYASr4DuR1hp+VtSs98LVW9EJWVZ+SZ1rJRTypHhIHU97hgleZeufqsvi8tJUQKCHwmxFYLwg0hRhxK8NJJ/6ea67fkylTfqb/Ka+Q1RYSj0B+WRUdU5145PnD6dSzin32/CuLGhcSNBcw4pW4rT6RqpWknB1pDL7FpCd5RwbcDL61BM3XMHMb4roRUmXNEG2g4OTJLeiJ3bGOfDBfTbMZ+fnYdQG55TksbWMK3kLMSAI/WIwR7YWTTaC1Lsfssgwv14cgI5nMxThZRy0i0VhEYAWkEj1oXtQFI9KCbtez+e+rmTnrB5oXdyNVuSmZxi9w7SzxGoNMc54+G1Tz5qQR3DDkPR6+a5KsZCNRliPTuogKuw96FJrzC9D9Puh6HN1qQWcJSWp47Lk/stVWW7N530GYWjlzF/1MtHJjcu5SdGchifJDaF45k0j1XFK1LTTNqSYV6UbD0rkkaiWDshSj3KK2o8uyeSYRYwO82DfYcYdcugZvSV/Mzp/j5BKYWhWFfBbN8DBMB3QpySdT5DFsO0WueSGVFUlqU9VMfOs4Ppsylcsu/Jzl6WX4fpSN+nbjy3eGM/j+C7n1liXkV64kkeyOruXJey2Y9k5kYpNI2dVkmrLodjmeZKMDH+GDkkHyGpuhrAJNMLBaCJq7obf2JhmdS7R6FpPeu4hczmfQtU/w8Vs6ramlDBncn+Z53XjljTt57Kk7GDH8Dh4Z3UykcimVncv5aOKFTBg/ldtunMKEJ69gu90c+nYYi6PbOInZeLJQNd8NWmu4/RGDvXfbhoN2fJkVy8E3MzjR+biICU45eksVRuxn3JYM0VS1GvyDaD2GZ5Nr7opdlsYPMmHtEFMWXBbw3QRBLoWdqlE6TD/fhFkpxGQeWlYCGiFkncmtrFaYaxVT0emBLNQTExrfaaaqYxytUE7LslZcczHJeDl5ic/QSVblaVlUg1WxmJZ0AxWdu9O4JIeV6kw+20os0UI2txyj0Akj6uM5K/ETGnY0QqEpAq0Rqjp3w3PytC6ZR0VtjHRrq1ovqSVT5J08gS+LsTxwHaUhN7w85XGNMWNPo0vnSg49eASO1pfG1vlEgzjvvHcuS1ZWc/QJg9DNFjItQthTlFdsSKF1BfGaBIHbil2ewkh3I5tdghYpgJCueEKtj8DLg52GZAD1W4O+GCuyBL/VJWptimPHKThziMcMIppPS/0KsCuJu93V84O/KU58IVqsmdYVLu++cy2t8xdz5EXD0bWuFDIBHgXMTk14jTmCoAO6V4tGBr9Qj6bl8LUdicRn4DkL8YUQu+VotolmLCfIZvCdHmi1c9FyNnq+GjNIkmeG4k663Qs/KMMvzFIFYGyrFs9cjtscQ7eWkbC3Ip9eRMeuGssWr6DByeDmukGuglivv9HcoClSbkY7E8v73HdflKMOGMJOu5xBQ7aSFgnWYzn0Vpek2RMt4RCYaZrcVoKmjhjJueEMUL4WzU2j2xHsSJJMUyt6fAFH7r45t915AgcdPorvf2zFtwP8nI6ZrMds2Q307/D9ZvxoAq9hU4guxKidTdCkodudMBVnNfCWG/hGHUb8c6jU0J2OFBoLJLt0IN06Fz0b4GmVaG5eLROJJmvQ/QAzuhLdztC4NI2eqiNRVoXj56iraWTRbJG57Urryin4XZrJ5JaQb9TQlm1KqlOabG4WltadTKuDnjDRosvFlxTqO1NuGyST9Qwbdjh77FFHv31uYt5ijWSXOEk9ypIfMpTVbUJTPg/+DOJOjHQyTZDeGPQMkQrQmnPMmjGAsQ/NZMTwNylU1+MsjVBTvin/j723DK6q69o1r+0eDwlOcHd3f3B3Ce4Q3N0JgeDu7hIgQHAnuD+4J8SIbtfVtfbzndNv94+uc97qOnX6bWYVP0gle681lsx7jjnGff1Oeo1Mn45TKI5E40CvzMCcmo3MIa7B3EidZRCUb1H4FMSek4lMakWRT47tQ3Hkfka0bhsOfuN22pCoZMgkubHZ/RDUn/+xdXUUQuLWIJOm/tvC4c8f/onAnwh4PcD+hxqH/2diJZGH5vofaUb+n/nM/8ffVUikhOWH2LMrkEi/UrPWQtKMWiQ+DtxWC76KEOzpcsLD87F0xRAGD7rMzUdxzJw/knv37/Ms/j1z5/ejQFBV1m3fTMzeh0j1ATg8ZpR6sRbSg9QWhsflRKFJxm03syRyMGVK/cWvjLdEr93Ep1cKPLZMdH4KgkKzGdhjItXrF+HD+xR27FnFs7tKNIogylQuxtg5xRkyIIqiRQswfWoEb998Y8O6XYyd0JsKlfIQfzeB5TNj0PjJKFHWnxNnVjF2yFhyh5agTftO3gz04gVrePboGx6bgTLllMTdHMuUpac5tC4NjSIAW1Yy9ZqHMGBQc/IVkPErI4sFU2/w+UsKKv80du1cTF5dMQoWuQYaCUkfiyMIhZm5bAaXL7ykXfsa1K1XjcWTn+B22/CoPoDWyOxxs6hRrRweeTKjx6zk07sc3IKSXHltRK5YwMql+7DzgamzBxJgyMO08Qd5++4FCk0wTpPCq/pkMjcScTb4FwHt8iRQoUoeVkcuRikoKVbqATark18/G2HBzJQpizGnWrhzdgeTV8zj+t3PTJkyiLJhFbl16xpLFu3CaiqJLH8SsiR/ytV2MiKiLSULFuSXMZmVCy/z4NZvfAM1ZBu/I9U7cQkqJJaCSCx6gkO/cPTsGIoVLcq4scs4efATWk0ADqUaR2Yagr0gVWopOHdhPYOHDiT+ioEczzO0al/OXA/n4Q0jS2Ze5fCpaZSpnkGJPOtw4otT/QuPRA72fEhNBtYd1FO9egXa1j6FMVuOW27GpUr6R0BLDARrLKzfPpmhg6fRtEEjmjZug9Y/lS1rz/HisRuX5xd+fjLGjR5E9RqV8eBg794Yrl99QfKvdNR6HQJWXOSg8KipV6cl3fo0IOGrk4Vz9lK4WF5GzyrNtjWv+fIpE6v1I7WalaL/oI5sWn2It68/c+jYInZs3c3zxz+ZNm0chQorGTMwkkp1CjB64nBSUtzMmbWC7z+t2K0uBPtv8hT0ZdKYMRQrURiJUuDS1evs3H0Uc6YchVSDVuVCEMwIgo1qtUozdvxU4p+9YMmsaGQGA4K4kBKzhy7wN/izae9AwoJ8CAr5gELpIvF7MEZrCXbs28OlM3E8uDOMew+zGDnuKBOn9qB6zTp8+5LNmBGL0Or80KuU3l1vjUbKvBltKFwkjB+/krh39w1HDz9CcOuQSfIgINari5lgtTfDKZekMXNKf548sHDx1mM0gUbGjejL309fcO/mFToOaEHdcm158zqONauvoc1lY/2WRWRmSqlZIQ2Z0cqPtNJkZuRhy5aT3I2/j9v1jaIVCzJ0YAS5gwykpL3h8o1rXDwtLmQKUbthIJ16lmDyiP20btGSHt274RKSWLhwDR8/u5i5sikv7n/n6d1EunbsS436uXj18T7r18YhCFpmzO7BhZjb3LuZjFP2i/wF8zN3aTeWTrhFSspb4q5s5fSZdTx6n8zwPn1wZ+Vl8drR3L5jRKnKxY7dCykTEkTu0Fj8fFrz7tsPLIIPx2NvsW/jCW/VVu5QFVPmRlCwQBhfU15z5sxm4mNDUYgZbtVPzL/VVK5Vhi49GlC+lA8v3v3mw8ObTJzbhY7tN/H1mwu3UmwUFh1yEvCkVkDl+wWPy0xIqIYRo4ZTuGRB7j6+zM6t57zHKBM02EyZFC5rpf/AUVSq5sv7j0nMn7ILk0mLXK2jd3h9KtQowvihcxk6th2Vy1fm2ZP3HNh7iBVR8/HzNXD+6i327z6LROlPwQJ5OH1kDBHj59Gw3kAKFM1NUtZLVizfwNd3TnxlZeg9PB9SoQRbt1zEbDGj1FqZubQXCQlvOL33DiePrUKhTCJ3gJ0ArYzPiXLS7SU5fvAx2zasxM9HQWComgkzhlCgRAlMn96y6dhWbpzPpEW3hkSM7IvWKaVcxavkZJQhI6MQ3606Bg6YiCPdzNrVgzlz8QZnTqQheImcKVSrrmdAj86ElQ0j/lYqh49t4f1LNUqVnHYdatN5QFH6d19Or/4t6NtlBI+eX2HTpt18+5iFQhWMU/D5R0CLF9MV8o+AFv5koP9fEyF/Puj/lxH4zxDQUiPTpzVi6JDm9O0xl0ePzJjlPjgFMcOpR2J1oFdAqQJw+vpYFk3LYN+J9Tx4Es3Dpw8oVqwW+XOHolIlk5mRi6ZNJ5CWBk5B6s24CA43OnkBBEkqSDI4fHAidauUw+aWofT5SlK6lTZ19nqbSQqG+RC1ug81KlYlw/0eHyrwPfkD3dstIzNJx4iRvRgzQ8O8+VuYOKkf/v5h/Mo2kp5qITgkGJ3OhsempXPHxfz95hOVqxXkxPEFOLLS0fv445LkeGsIf3yR0aHFPCTWPFSsJmPPqTqMnvaFmMPxuB059A6vwcLZfZFIA9EbTPwyvcRjKUDv/ot48z6TY8cWUzpfJUKDr5DtysGVU5kcU14WrJzDyXOP2TyvEd06D6BWuTWkpBjRB6Ww7WgfShfujNKQiEv6N6asMPr2iublYzNFyghcuTmXHTvP06FVB/SBdlQqh9fFonb1RWTnCNiz5EikUmQaMfX4XzhsbwZai0f7kxpV87F+VRRKl5zcBW/idDjJTG2LQ2FiRMR0TCk2rh3YxZn4NYQV60DV8lqM5hw8Nidz5kVy9IAvFkUCwzvXZOGyCai0ZqyuJDySbCw5DkaM3M+1C18xaEphFFJxK6x4fodiCJZTrT4c2T+f6DWXWbn8LG6nHrf8FypJIRyOJFQeX+q3lLJ7/yRatRrN15cSSlTR0qlLU/qGt2XiuN2c2PuGY+dmUq22kWIF5+Nw58YtlgaJ26fOfMhtNnadKUrxwjVoWXMXVrsct9SCR5mOSxDTUhL+qudm294ZfP+Ujq9PcS6dfU7r9mU5f/4jc6bsJG9+BevWj6RGZbEz34WIvJbL/Nmx8yTLll3zWheWLR9ARERzaldv6HWhESTfefc+ne5dVtCiVSVWRLemfYfdvHicgMkBXXrWYlX0OFq2nIVCInD+4kRmzllMmxb9qFGpJi7pG5K+WcmXtzBGwYnBkJsz524xYdxyBLuOkGAfliwZT+MmiXg8cpwuHb7aIuw/dp+J4zZ5KzQqVQuif78SNGpSBZWmOg67ml+pLpq27IsxSyyh0iM4FQgOGT56f46fH03xfL5ota/QSWVkWnKRml2cdTvWcP7wJS5f7kZyioscm546NeuTY7EToCrM2UvPGDJwBkHBQeQKCGLjliUUDslEdART6jQ4HGqOHL7MyhXHcTpUCBIlLkEsBQgC52/y5HMSe3QV5y68ZfbCbaiCPBzZNZP01CTUHi1Fa+ZG4fFD5vlJ377ryXDZWLdxIoG+xQnQPkTlMJNj9EVwl2fq1DU8evyBuo3CmDUnHD9fPU7PJ3zUqSRlKpk34xr3r+TQuU9lJk6txu8EUdj48/7dKypXK8DZ2EMs2/CRYxeGoJHkxmkKwm5U8PHHZZr9VY3wfovJyPlNbMwG5szezunDSaBOpWXn4sxf0oIJvZ/w+csTzsetwCW/D4SRS5uGMaUwLqmC3n0i+fjJyYY94VQqEkouwzsEWW3SHd/I8cCBo7fZs+ExZYsWZOO2Lqj0Ssz2AHy1cjxCLGsWmDm+V3yOHtKtfxnGjOqBSq1HITXgkr3Bk1kGRWAOzZtEkfBLgstjRrwQElUqMlN5FKr3FC2gZ9nSQYSV8SAjL253KFlpJvp0WU1mKlSrnpeoHYVQK4pitaYhkeXi+T0nMyZuwJwtYc3WYYQUSOb8uXt0H9qEQH0AadkZqAUf9PoQcUMDucqPjt3G8PG9ido1KnJgU1Ny7Omo1KVwOLTotDriLj1m+rhtpCT+5sGbgXz8WYNePSZ5M9YaHwvxDw9w70ksc6fu49jRKPLn86BzmjFIJGS5bGTZA9jepgAAIABJREFUqrJm6UsO7FxGu655WLaiF4LWhsNdjkBXJiZJDtUbLKJm7dIsmDYKX5UGX//9uB1VSM8uzI/sovToGo7Mk8LVG2M5fvwB8+clY7Nk0bBFICsj+1AkNACTYMEgy83jVw/o3eo4boeM6bM703OUwMXTT2jTrj1ppoIE+nrYsGs7KyIvIHUVxup04Fb/+EfkCDokbjUy9/9aD///XyqsPyf9Hx2B/wgB7XGkc+joAIoV0lCn+jpk7sKY5Jmg0SGR5kGwpyATUuncsDQb9zVhXP9UTsft5smrKaB14S9pTteeY8hbyszyJdPo0j6aR48yUWqDcUoc3tpShWDAZXvH1Nl1mTZuInv2nGb+3MMULufDpOn9GdB1Eyq5kyWRo+nfox6Llq9jz4mr1KpUgR0bFzBz9nY2rz7L7l2RdOlu5/sPkQxmYdm6TWxaH83nn0nEnn7Kk+fPObBzDmvX3mPVin2UqRDAtr3jcJudHD56i8joS/TuX5pVCzawIvoQ29ddombdELbub8qokR+IOXWaYiUUxJ5fyru3d1k68x5PnifQf3QQEyfNZe7s/eze/hq5wYXGmYv122vQqGFj6tacTvpvAyZ7ElJlXvZsLEyDhk3o1OQIX76nMGtxT4aOLM/OPd+YOX8Rjf7Kzcqlk4g7/Y7FM68TVtrF6csd0bqr8uipmKFfS+myLiZMb0Ov8Bs8vPfeW8YhFZ01fHW4PZZ/Gub+S0C7XA5wZ6PT61C5VZy60IPEhESGD7iLoLNhyrZSslQhHsXOJV32FGt2CybM6MLHl2nEnF7Ao4ePGTP8IYb8EH9tItmZakZHzOXBoww6dg0lcuV4lkSdYue6B6ipg9H+A7mvDbmjOG6eseFAdWrX6kir2pv59TMYqcaAXXoBwR6MUpuN0qOkTSc1y6J6EiRTkZxagcAQKxkmB8fOPmblolgyk6Ws3TaEtp01FC00DZcjBLdYA+vRI3EHovZ84vjVToToq9OwbiQO0ahDKjZJmnF7AkBupkNDN7v3LOXW7TeMjthAVjqcjF1C5i8ZIwfNZPa8AfTt1Y1lS9ey/8A5DH46tm5ZQ2BAYerWaUlo3gAuxp3CJcnk5ZPnHDp4iEq1fOnSaghlyvVl1twhjBhXhXrVo/j2QSxtSaND11LMXNiB8K670Cql7I1pT1qSm0KB9Yhev43RkyqjEgK4fOkLM+dtYM+u5Wj8NdSpORqlAFMmDGDw8MYc3/eBOQsjKVAE5iyYRNXqtShfri3Bvr5sWLOBiuXLcOv2BWKv7CRvoWJ07zmSyjXa/lOj6XUa+CcLLfEIKLQOVE4jy5a1p1bN8rRtM48sayFsziT0Ch3x8VPQBajQSIJYtnoHBw5cY++eyej0YbRuLtb1q9iyNZLyVX3Zu/EKh45fJCBIxtq1i8jMcTFjRhTpaQ7sYp2x4EImCwJrNiVLyjl2ZB5xl54zbfYJpAY3pw6PpEiuwrjdvizbepQvr76wZvUITh37xfKNK/HIJLgdOvZt74m/zE6PfrsxKArwO9VGrhB/Yi6uJTHpMTu2nODChae06xjMjJlTOHPmPpHzL9J7UANmzarLk0dWxkcsx2Jx8OjpQY4dO8DUOXGcvT6CEqHVWb3uOFvWnaFgcYETp7cyYsQCdL4uVi6fxJxZx4i/bCDd+obGHQJZvLQWnerdIjn5Jy9er0Mmv8ru40qWzV1Jm/pVWb5mBAdPPiJixGbkAd52ACaPLcug/kPoMXg+31Jc2C0KpDI5ezcsoVRpO5FrNhB7IZky5XRs2jSEG2fkLJh+Fbn/a85eCiflp8CsGad4/8JGm3AD04bMwj+/h8aNVpCU5EZqEN2P7Mh9fuP+XQi97y+mTG5Ln84tWbQqiiMH31O1VjHC+wxg7pRd3ibnbTtmUrTMU2YueMKVK09YtrQ/Tep0ZHLESu5ee8/G7cMoX92C0lOSR5+f8+DBXcb078nHnz/YtPY8CqWaZUumMWbKYi7EfqdMyTDOHGmDKUfOug332bnnBoujutK1Ux86tB7Bt48/uPGoL9ceKxk3KhqzEfKGGbhxfStxl68xfshu3G5xAeEkcn5rerQrT4O2y0nMtOO2KsmfW8Wl84twStPZvT+OtasfM3lAI7oOb0+TZpGk/U5HIXNgEFRcvtuWx3cNRIzdgSIwFKcphZBQGadODifu0geWLfqCoEnh2PGZlM7vw8xpUdx89p1uPWsyc2wfurQ9yf3bT1myvAddh6TjJ6vAkf3vmRq1m/3HxmG3yOnScQ2O7BLeMiO3Mvm/w7ZE722xLOzP+BOBPxH49yPwHyGg9Wole3b2xdc/h37dNpCWWAaL1ggGHWRKUentOM1f2LdtOg1a2GlU7jKJ6S94+HYsAf75aVB1GYk/dVRoZCf29HgGDdjLhYsJ2NyGfxrvBSkKlxyZJ5Enr+by7HkC48bsJDutCGjt3pecWE+q8zHy6ulZXry5Rr8uy7HaNBj89dy8sZLb914xetByRo9txdTZlXl2y4dRwxbikhl58mwv06cu4PThT2IPDrceL8aRWZEm9QdQqKiWmw9XsX7HFhbOjEMqlmd4Mrnz4CBPnzwlIjyK5m1KsXXXWBbM38We9fEMGdSXceO60717L3y1BhZHDaVwsRK8eqyge/h0MtMz8M1rIPu7wInznahevSb1a00iJcUHmywTD36cOtqEilWKU7/qCrKM2bz6fICPySdoVWc/HlcAHlMWR84NQq9UMrzPSXyDM4l70B17ZnU6N9/Ep8/fqd3IwO6jo+nU6yAvn37BYROBATIcLrG50ib22OCySlGpg3DYpchUbrDYCfTJw7nLfUhMTKRT82PIgzw4PFCyuD93zvUiS0inV+fnPH4SRy69nEtxm/n45QED+x+kw7CGLJrYjTa9hnkb8aZOnUDJkjX59hX6DZyAKTkBqUH0YHZ6szBKSVE8nsfcfzuc7Bw/WtQ9gcwWAnoNNuEiCmcYCq0FS4KNQeMrMmdeDxJ/fiWPPoKEtJdMmbKUh4/vow0qhjHBzJod42jXTU/JYkORuPNizbEiFX3HlWL9+zPi384lM7kwrZovxiGWNMis3oY3wRUEilTaVQ9i8+7F9O47kfj7qSD4E7UunA9vv7B742niH0dz+fo9Zsw+zuRpbenUuS1yuR8D+k/i5asfFCtehJ17o8jI+sbSWbv48P4z6RlWcuXNRcKHVKLWr6BNt2AqF5mB4M6PYEyga7dizItqRfc2m3DatMTd74HdHMrYkVs4f/4FX1NX8eLha/p02YhLomXizA706N2CalXDMafDi6f7+fvDWXr0P0LE1KoMHDQGX31hBg+fz+WYexQq5k/s+ZV8/HyTvTt3ceOkDUEqQ+3jx69fOUg1YvnKPy4GYtOXRHDgcgaiE0ysWt2d+vWqULPGILIsxUFjxCBR8eDhFEJyFyAiYjFnTz3F5bGyblt/aldvQOVyAyhaNICH9y6ycPVwDh76zqiIdnTr0JWULAvRq/Zy6exTkBT0ZuPkahWCKxElOYTlk3Hi+FT2HTjDxi2fsXpSiYsdTa7ggiybuZ/9Z1/gp9MS/2ALR/f9ZNGaRbhsUtxCHs6dGo7OlU7D8PkE6P3Iyc6hUvVc7Nw+nHHTovj5zk3EiNE0bdSAj98+0bn9FDxmPQPHNWHwmGq0bDgXu1kNLjtHzm5m49a13Dj9ldPXB5CRLmFQ+EYcFjkBQR527I5k8oQ5lC7nx8IloxjQazVPb/kjqJNp2yc3s+bXoFu9eH6nfeX8pXmYOUXtmk+RuCX4KqxcuN2LH1YT7f/aARo5SlMhRo71ZdHkAbRsN4fXrz0YggviE2Dk8qn1rI9ex/m4B/Qf2oWmrRuTLzCUFvX38uX3OSo1kbB77WY6tFnI5+eid7EdZaCNhZPr06xjZZo1WY3N7o/RLO7gyZD7p+PJLIDeL4lLV6O5cuUGS2bfx+aQoPRPw2FT46NVULFKLpYuGUHUykWcPa7D5cwkd5Esdm1fyfW4Z0TOP8jOA5OpUV3GtQtS5s5fRotWVZk8ZRDNGkfgttrImz+YYxeWsDJ6Owf2v6VAnnwcP9ae5UvvcXDPF9yyDAqVcXH25CYOHT3Lwln7ef15Kfv2vSV6yUGsVhvBIWrOX97Clbj7TI445m1KVWmtTJvWnM6di1K74ULSbCIgJot1a9vRs9UA2rYZyZePKkz2IBZOrshfvVpQv8ZcMkTwkzkbjdyP+Bd9ePLAwJCh60CRicyTQ95AHTcur2X16vNs2nkDdchv3r/cxfEDp5gXcQaTJgy/fL949mA1G1Z/ZuHslWzdE0HTzuncOCEwc+xNUi0/OBgTTpBvGK1bRuLKqYpT+QEpmXgsgcgCFHgcOV4v+j/jTwT+RODfj8B/hID22NycPjuNfLnd1Ko4Da0yDJtGiktmRuaS4rAYKZBfwfnzq/n2/TI9/7qLS/mFdwkLef4oiZ7tj+Fy5aFxZzn7d3Vi9IjjHD/1GZfEF48XJyw2EWnI5ZvE42fLmTh5LceOJSK3VcYhdl5rvyFRyqhc2cDe/SuYP38Cp/f8wm3X45RYuHZ/MR/fJjNy5BKGDm/FjFkNGdLjLHEn3xOUz8yzF7tYuWIj29Y8FxuuORTbh+L5+lCxVGdKlwvh1KVpbD+0j8g5d/FIAnFIvnH83Dr0Mjl/NR9Ck8ZiZngGk8et58KpV0wY34+RQ9rw+dNdgv1rcD4ulrMXL/HqaRZWtwqj1oEnJwu9NJQFy0vRsVNnGtWdwq9ELS5VNm7Bh8P7wylTMQ9Nai4hOJeBkxeXsuvYeJZPS0MuFMLpEVi/viYlCuShfYs1tOxQhu27m3DimI0xg2JQygVq1vfnwKkJdOqznptXH3qdDRRKDS6n1Usik4n0Eo8Gl12BILP9l4B246sJIiauLzk5ObRrdgipjxWnIKF4MT+unerLqas3mD7GjFZjwZj6mddvTpCQ/IiO7VbRd1J7Jg6pyIfEHPKFVOHMuXiunX9A/KtPZGVmINPrcJvs3gY3t0OKTlkAk+UhyckbuXz3CX06nkStCMEj0uV4jUamRyJYkFoDGDa+MgOHNKV50ylk/siL0seC2aRA4SfHalIgscgYFtGaOQsbMHFiNAe3P0blG4BD7P53O6hbQ8uxs/PYvv1vZk09gVTj9J63IDo8OIO9PtFtqxVm065ldO85nkeP0hGEXMi1H712YmI55If3W3j7KZG8+brw7GU8p44f5fGzTyR8TkdQ6JEqPLRp34Qmf1WlXp2CqF2+3Hp9lJmTtmLM1jF52ni6hodStewUrCYftBYp3bqUZcnqlnTvsIXEryriP4YTc+I944efQYKWE5f7oVN4aF53NR4M9BhYhqUrxlKlSis8JrgWdxirOw55QCMSkyxs3XyCZy9S+PZFisypQ3Am07hFLvr0q0uhsAAq5KtP3KW7rNp4hDcfk7HY/xtERwRTiKRLO26nuBNhZNnydvzVvDa1aown25YHhcGC0ikh/uEk0n+rad9mJqZ0X/S+HrYd7EuNKlWpVaUPpUqWZduueXxNOkyg31jefnzC2fMXePb0Db9/W/BYlSgMRXEYnaCUIfWYUAlOwvLJOX5iHPsOnmTliu8oAlO4GDMJ028P4V0iyVZoyROg48yF2RzZl0D05tU47Brc1kAOHuhLqM5Is4ExYBSb/Oy0aVeKhYvb8f5LPPn92nPu1HfiHzzmQfwlbDIjEltB2ncvz/ipTWjRdBamdA0anR6T8TMKHy0Ko46T1/vzO01gUPhm3HYtTnsW+gA3LivUrh/A6jWTmDBqI49uqZBo0mnSrgjzFtehS73LXgF9+tx8XIqbVGvwFKlRgpI0TlxriDowmEZ/rcFp1CCxl6fnIBfbFg+gUZP5fPvpi0fQ0aRNAdYsDOfj6+/kL1Ca56+fcCL2No9ev8f4MxjB8J32feVMHbmJ2tXm4swKwOAbRLbtFSvm1KRNzzrUrrIIs90fj0bAaXOAMhmpJT8Dh5Vn2IjWdOwwg98JBXCIABr1W1TavFiNSXTpWYXpU8Np334WGZ8LeIW5JPA9R08s5tKFp2yIimPukm40bOpLx4YHMRmh6V8lWbIkgi6d+pHyXY7OAGfvzOf6jafMmRVD3pCCnDrdjXmzrnHmyG9c6lQEXToPn0Rz7XI8C6Yf5OKNJVyNyWDOtLVeMql4b92K38G52IuMH70PqSzYK3gjxjZi4IC61Kq3nHRx4aP6ytXrkwhUFaNelSm47aG4PMGMHeXH8Ak9qNZ4MRkpaUhFJxCznNtPevDuTQiDB69Fig2Z20S+IC3X4rawZvV5tu27RuMuTraumsfIwdOJP6smQ+KLW/ONvz+vYseG16xZs4XVayNo0MbN2F63uBpjwS8kgUMxQ5HJ9LRsFoXHVBVB8wKUTlw5hZHoRHcnG4JY3/Jn/InAnwj82xH4jxDQckHBlKmtGTWsJbOnTuXE0USybTJk+hwEQU3+YA2Txg2iXdc6jBw9l9unBdTBr7j/bDH7dt1h0bR36P3yU7aGi5NHWrFowR3Wb76HR+HjFXsSlQapXUqQPp23b6MZNnwxMbG/UUkqYrRloQzMwe00E5rbxp34Exw9so3ZY2NRavKJhg8cOD2aS2cfsnnzMYYO70lERC3qV19HwicVMsVnnr/aQtzFG0wZcQ6FUsbybeVo3Xg+daoMRmuwc+neHA4cOsKimZexe/zQh6Ry8uwukhN/0rfXTLp3aMzSqCG0bbGEhO+JDB/UigEjarBuzWbO7PtOcooZv1ABl1NHuRpVuP74LhLB7Z2cZywuxshho2jccDKfPkm8Atrl0nDk4EQqVMxPrfLTMehkxN1bx4uPO+nz12UCAypizkjkwJlhWLMzGRa+i+7hNZi/siYTh9wn7rgFhzuFOo2D2XkogkFjN3Hz6nNcdh0um+huIvVaLLlFuyVBi0Lhj12a7LXtE+OsRsepuHAvHKNNk304VWLdt4RiYT7cjB3P+r0xLJnuxt/Xjjn9I3//fQSL4yMN6y2k7/iORIzWs3fHSzasvYM5Uw8qJSofD0XKB/PqeQYSow47IrLbhUrij8BnLl2bgV6rp0PbBSQleJCppKDJIbx7E8aNH0jzukPp0aciIyM6UrLUJOS2fFhJRqbyx2W3odHkwmF2U6p0ACdjJ3L35j2GDdmAWpcLq92GX6Ccg1snkL+khjatovn8QQkqMQNt8zq4SJy5kKo+0LpaETbsjqJ7j0k8eiQuZvKi8X2P3WQkNEBG7IV52HM0jB5/ircfniOTSzFmuahZpw4pyb/5+SMJt0RAo7fgcZkoWdqXnTuWcv32JyYM2czAMT2Zs7g27VpH8vrBFzQuX/r2q8KspbXp0f4ApowCnH/UlK3rnxA59w0Sj549p9tSuZIfFYtEYrHoqdLAzclzq5g+dSJnj3zg9tUjuOWXGTLyOq9eJ3gd9pySUMoWDcOjDOHlw0f4Bf7GYjYR7O8hLCA3ew5sI+7G34wePRuZPlB0K/vvkB6JaDknVSCzZzFvflM6d25OtapTybL4oPCxILeJAno8Sb/0tG0ahVQogFxpZOPe1jRoUIfmdcdQqEBRjp6I5tW35UwZmcXXhDd4pKLFmJTCBUqQlmEkJUXM/ouNrVKvdZrKLaVQXjXHT41g/6HjrF6RgczvK7EXJvHy2mfmzzxFlsRDnlwart2cz6XzJsbPnINb0OM2+bFjR3dK5XdSu22s15JOrnHSrFl+FixpxfkLJ9kc/YqcNB9cbi3+IVZKlFPz5LaLDr2qMmBkddo3X4zdJnraO9H6iS422aicvhy/EU7ab4GBfbfisegx+IiL0FTvuykgyMHN22uZN30LJw7+QKm30axtDRYsbUDnBsdJTf7J8VOz0fh+pnKjs7hNMnwk2Vy414lvmTn07r0Hm8kXbKVp0dXFsbUDaNEqko9fRHtPA/WaBbNpZThP7z4nOvogP1NMZFtluAQXNWpVIfF7IrX/kjNq2FRGDl3Hz48+mDPdyP1SiZpVnSbtq9C4QTTZ2QZsXp99AZk+GYmxAB265GP+/CG0ajeWhLchyHVS3OovSEwg1Upo3rQsM+f3Z9b0RdyOC0Kj0aIJeczxA9Fs23mW/dteE71xEMWKZ9Ou0UlkEh8qVvFh556FzJg6latnfiPIsjl3fzpZOQKd2kZTMG8Rjh5qy8aNd9i3PRGXMo2K9Rys3zibY4cvsXbhZc7fWMb311p6dByOUilQoJCKi9fWcvnaFcaM3IdcFeLdmRg6tDZTJrSjRu1V/M72QVC+58zZkeT1L06bJlNJ/SY2OuYjvL+KSQu6UavmErIsZjw2FzK3jqvxXUj8WYh+A9biscmRu83kySXh2qV1rI2+zubd1yla8wcXY1YTNX87eyJ/4QwOpEgJHftODGTq2P3cvfeYrdtmUaOBjqphy7HmFEIuecepS4PR+/vRtP4S3DmVkfg/Fd94YKuKw50EciMyyf/SXv9/W6T8+cM/EfjfNQL/EQLaZbJSpISWw3sWUrVMIIdj7hC58jLPX76mW69AZo2dRuF8Fbj08hYDuy/FllKaoKKvePVmA/PnHWX1gs8EFAiicFkZl4934dChRMZP3Y1LpsMtdYLd6UU2B2mTuX17IRIMREyMIvbUV7r0+4s5i8YyfPAS3ry9x+H9S6lUKS/zpu/m+p3nTJs2ja4dytCx9xiunv/IirUzad8jD6ULTkHiKYCHb9y+u5zEhDR6tdmLXCFj6EyBiMFb6dJ6Id8T3/Dsw1Ie3nnC5HF7SUp2MWNpByIGRTB17gJ2brpE/95tmLO4Hd273uZB/HH+ahfMkZ3jSch5x5COd3n14hfl6nhYFrUAlW9eGrYcSM7vbJRWDXMjSzFiwCj+ajmd16/sODXZuBxyjh4YS63K5alecR5ZmSZOnZ1K6SqZbIj8zoG9B5m/aALhPdozcMxE9m9+yKipLZg2vyFt6+8m5Vsukn+/pV6zAPYdm8HoSfs5s/8y/qFhZKVnIYjCWS6gNmi9ntMOmxJBL5Yr2JCLWG2bgtNxA1AqZLRpsheH1IhbDUXy+3D13By2HjlC5Cxw5zzG4CfhxInp5CugpGGdNZRrUJQ9G/KQkVSdqGWX2bfvCqXKh7Fufz+qly5DlaYT+XRfj6AVkKrT8aSZ8QlRMGRwTSJnT+TczctMmhiNwyUj5txGAg1G5HIFpYqNo1f/YkRM7ESFigsxKAuS7fmOTKFG6TJgTDYSEJKPzKTPXI1fRsVyBfn4WU7/ASNJSktlx97p1ChTmBvXbzJ6wjlyEtXIc0txOHPAY0DmCEGifk2LmsFs2LWK7j1n8PCBFY8nDJnPR6SWTFQyFw9vrkUXLOXE0TvMnHWYgCCYMrUXPXoM5fTpc6SmJ1O8ZH4mTI4i9ZuL+rVLs3zVDNJ/GOjWfQZlKxRn+4n2rF56jcNHzlLAPzc9+pYkfGQI3ducR01lDsaVZ8jgvcSd0KKU5WHR+lL06FGAqiW2k/hTSnCRBO4+2MqhA3tYPO0CV84doHSFb1yIKc74GWMwOpMZP6c4nfvW5sH9v/nw1E2DKn2YO201DouY+Uph35Hl5FgD6dJ9AkaLVOz0EnmCXlS8BBdypRuFM5spM+oR3qcj5ctNINukBr0NnURJ/MOxfPjooVuXrV4nFUHIZO7KsvTv148GFSMwm5zcvXsUqV8Mp3eUYP22RRQs4kOrdi3o3TucoyfOEL1mBxar8x+LQ5cfSpeeQnm1HDs1iP2HTxC9zIgy6CsX4yYTe+guO6Mf89tlRqt18+LlUpJ+FaJBi55I5BokzhB2betKmUIWKjfbCpJgpE4L1Wv5cWjHOJIznrJy5RVOHf/lLU3oN7ATbVu0pUvHJZSrnJvhE2rRtO4sTDk+6HwCMdsS8fP3wZ5m4/itvqT9hoF9d+Mxi3aHYnuHB71Y7eH5wf3r0ew9eIp1K26TJ0xO3369adcljC6NtpGanMrhozPJk99Dne6RmH6mML7vSIZNLcWajTEsjbyMSxGA3JWXZs31HNw0jO59lnr7GNT6vEhlKVyLmUtILhdTJkcReyGNsGI6ps2dQtnKvuzZ9IQdm09w+8VyMKsZPzmKV0/MDBxdjv6dmoI+hxZN1pKW5Ytd9OVWKJHJf0B2PnxCU7gStwZzThbDBkXz9u/fTJzflUrlGzJ/ZhRSTMTEbCYtK55Z02L4+UXCnphe2I0OxkRsIOF9HjbsHoFdcYHJAz9hNtnJG2Yh9uImDuzdx9rFj/HIcth5ui+5QorRvP4CChcoz+ljLdix6yx7dv6Nfx4JY6a0pGGVBrTtPJyMn/5s3zuMXMFl6dhqAJnpKTRqXJyNW8cTE3uecaPP4JEHYiebIf2qMH92e6rViiIpLQ9uz3cWLWjK5KEDiFwVzcH9t7A7S3J4d3XyVShJnXorSPqVicsmQSvVcul2R379CqNP/9XYjKHIhWxy5zFy7cps1ka9ZMee18hDX3MjZjYKtw+Lp9zgVcptopbtoGplGdXrDeDH90xiLqyiXNVASoWMw+3RonQ72X22BWXLlKZy+Zk4sooRWOItNhNk/aqG0seIR5Il3jz/u+qSP8f1JwL/n4jAf4SAFr1WZW4rpYv6smV7C8oUroDZ0QDUzxCEh/g5C3Du7GcGL96PJyU3EmtBlPnu8PjJArZsvMfWtQlk2N6gCVWQ/DCSW7fcdAufi9UjB5243WbFV18Iue097duFEBk5FaVKgcdlQKr9QnK2ic5N9/HtcxotW4WxZv1oNEoDErkHly2A1VuWs33jc2wmORHjRzNiegnatVjK0ydfUPtIiImdjuCW067BDm9GsV5nCbs2raZN47lk5CRy8/EEgl1+2JxuTO5faPVarlz6xKiBxxBMBvr1a8CcyFLUaX+M9y9/YNC4mL24OZ3bl0cuLYpUbsMjFTOAudix5yHLFh5FonQjt+ZhxLggpk+fSbNG03j9yoTMz4rLpSbmcD2SPC1DAAAgAElEQVTKla5E/bLrcdldBOe2czN+NDJXGa9VoIN3xFzMYdqM6xgzoFm7PGzbGcGgnjFcOvccta+ZgiXcXLi0hGUrbrF71xmsqQI16jehTr3a7N2znd/pqcilBpxWBYJeBNOYUYqm1RYN5y71Q6QTtmqyHyc/EfQ6SoXlIvbMLGYu3MChg0ko1O8RE8VLFtShVev6NKtzkpScDFZOKEv4kJ5IpQJWpxm1jwyr4GTL9issnHcRjz0EQS3HKXOgFFOfLjeBejebtw6hXv2i2FxZ3u1PiSeUuzdfs2TRZlK++dOpV2XGTx1A2YrNyPldA6n/dxEKicyRgUYlx2Fx4adXka+gnA3b+lC+WEdSjTleP2+ZLJHMXza694vm3QsnclUYDmkSgmjn5/ZDJoI8NI9p3kDDhp1L6dZjHg/jRV/kMiB9h1YrRyd4KF1Wxa5tUwkxBCGV270+0G6PisSELEaOWsxfLSswcdIIss0/0CoysdkC0asUzJm/h51bXqDUOLlwrzv5QxrjxIVWVhaj5SUKzSVatHyM3JGXo7cqsXHVB9Yvy8Bt09JztIxFi8vQou4N3r5xowlM4N6DNdy/d5sJAw9SsWQZdh/ujkGtRq5UewE6IunjZ4KNiNFLadq4NAP6N8Xga0WOGYlcJAvmZsXaqyyJPIdHohcloXe3SExfi1BuiUeFEiOTp9RhwMCulCjWG4enMB5VJrkM/sTfm0jcvVuMijiBTiiIzZZJ656F2Bg9iS4tVvPmxVdKlg7gwPnW+DvzoBK5MS4bHsHA128mxo3ZSsJ3FzKCcHrk2HXp3qaqQnn1HIvpz76DZ1gTaUfu95Gjxwfx8UEm8ydfwGMIwWH5zPkrEwjybUu1+vURJL4ohRLs2NqWgsGp1O+2A5ktl8g4QiHJYejwsgwf0QyPWyyxUWIXUry9AOcv3mbp7JvenbF+I8vTufUGstP1SKVKFBorbo8bt13Bidu9Sf4Ng/ocAquf1+pPrhHAmIbSz8zePT2pWKIiNnsgMo0Jlz0vMvUHujaLIjU1m8OHZlG0cB6MmiQE1wdCPM14/uwNPXvt4Xe2ikzZawJ8faleoyQHN8+ifZ9xvP+a4T1enL6E9yzJtCmFUCrzIfVUwWTJQqU5x6P7ocybeRiT+TedujZm+NjGqFWJCMokPJaKIBhwqzPp3mU/b985cdmMoNIjNySisJZAqfnEkPD6DA5vit7PiM3pg8PlQ9qvHIb220hqgpmOnWsybXGoFyBjM1ZC4/uVpVH72bPFhNJRlAXr2lCu1iea1zyAW+VG7S/h1p0F3Lh6kxmjbnrLxOZtqEvd+h3o2GwuGopx7VxznGSg1BQgy2JEp9dw9NAtls+/hNSem/6jSzBwfAkkzgC0CjUuIQelLJMjx+8zYfQdryj2qFwMH1CApbOrULXuRn4mBODJKYyv/glx1wZTrIQTGy4ER1N8XMkIBgUx5+QMGjIGpVyFwqbn4t2OfP+Wj779VmNyFkcqTyZ3oc9cu9mVNUssbFr9E2nQc3qGh7B46mSU1jKo9Pdwm+ozdd5wYk588GrgLTsXUqdRWcoVGYRLlYHaXJh5G/PTpn1zKpeZjUZSkov3B3PpxlvmjX+D2f4dpEYvtOfP+BOBPxH49yPwHyGg5QopNosZtVaF02KmcYvG1G9YG41GSXZ2OpevXObh/Zfg0KHSarGZzYTkzcvAgQO5GhfHg4cPUet0OG02Jk6ZwufPnzl7/DgyrRZrdjZyrfb/EuESpfPTtFltChcoztu3nzh+/BTpmZnI5VI8LjulShejY9c26LUhPHr0iNOnTnmJbuL3Fi5UmH6DB7I2KhqnVMBictCzVw/vi37P5h1odD6EBOdn2szxLF02DbsrnSdPYvn74Q1evzUiUYby5uMv9u09jggv9BgzKVuzLG3aNGN11A4vQVGhEu3AHDRs3oi6dWph8NWRlJRI7PlY3v/9HY9FjspgwGEyUadRI+rWrcu6FSvwiMdosyGTSGjeojaFixZh24bN3vpuKZAnf37at21HwYIFefjkEWdOn8dstuJ2OChRqhRdunVj7Zo1mI1G5CoVOo2GcRMmEHv6EC/ePAGphN27V+F0uJk6eS7JSUZUCn+cNrEG2uUlCirVamwZGQweM4b0jAxOHjiAT65cmIxGgnIFMnbCMHZs3UZC0i8cRhMajZ6yFcvToXNHlixchMMpbhM7qduoNg0bNkKv9yE7y0jM6TO8fvEWpUaD1WRBqfbD4xLR2SJSWKxzF+tuTfTo25mK5SogUdi5eu06V2M/eO3lXA4HVStVonnr1uzYvp201NR/jtVs9hIWvRBf72eJuHM7KoWHDl1bUrFSBRw2OylpaRw7cIekX79QazTY7fZ/ENT/txHs58ewUaNYvWIFVqfTu4hwirWh/zKCc+np2qsJ+fIVwG638fTJM65eveJ1b5BJFTRsXJvatWuj16mwWG3Exd7kYfwLRKMwl81GWLF8dOnRhjy5g8nKsvD6+Xvq1K/LsmWRZGbkMGXSFG7euMPD+Ec4nU7KVKhIm7Z/sX3zFhxuF3aThRFjx/Dy5Utu37qF22Ynd758dOnTmKCAXKhUWp4/e82pY+fweATcHgf1GlXyPpM+hiBcdg0XYi9y5+ZdkIkAIQWCuBIRySrerl2pl87nsFio16gRVapWZXVkFEqDDrfT6UV1d+zcmZ/fU7h+5RYanQ5rTg5lKlRg6LBhrF+9ms/fvnkjljtPHvoOqk+e0Pw47AKvX/3NpdhruAQ5YjWwF48sIuml2YjvEdFTfsjIEVy9dIk3f7/x0vVGjR3Dk8dPePLoER6ZFLfdTpfu3dHpdBw5cBC70wlOD+26dEShUHDi6DURO/gv94OLsmWL0qJ1I2/9q9Vm4ubVJzx7+NlLXyxXrhyt27Rh5apVXhDOvw4xGl179iI1OZmr167iFimNIkHnX0aAv5r23RpTqFBuMk1pvHmeQPUy7di7bSMpaZ84cWIs/iGpHDytQKVW8+NHAjEnL5D4IwW9IQBThgmVykDJ0hXo0rsZKyNXIBevi0SBTK7A5bR4Petbtm+Ij48Bp8PDg7svuXcnHpeXIKrAbTdRvmp5mjVviK+/htSUX9yMe0fj5s3Zv38/Wb9/4xH99JVejOZ/Hx6PiUrVStO0YVNUWjVv3rwjNvYCNrMNpUaHx2anUo0aNGtaH7VKzfmLF3j86CEeQfDGoULpclSrVYPN69aj8/PFY3UxeNQw4uMfeH9PioSiJUvQqmUrdm7fTmiomr1buvHssZl0oy9Gi5qXr99w7dpV7G4nEo9I6FPTqkNJylUsg93h5OWzt+TLl58P779z+sg5ND6BWLON1GlUk+q1S7EhegdylQ/WbCdSmYzQ0AA692hPgbAQTOZMzp26TqHCYfgb/Nh/YC9OlxupXEZ4eDjJSUmcOx6D0vDPHCP+/fgJEzh37hxv3rzxviNEMme1qtVo36mjyJvkypUrXL1yxXstbVYrzZs3p2KlSqxatgKNjw5TjpHa9evToEEDNq5d570/J4wfz7MXz7kYE4tMIyLBlXhEyNSf8ScCfyLwb0fgP0JAu1xub9ZKqVbisFsQRDpakA9WcxYSmQSFQo5HnM8Ef68gcXs8XiqdIAoUhQK9wUBORobXo1jE1HrESdpgwGI0IlOKE8l/oWH/W5ilNqRyBxLkeNwiFlvmRXrL5AIKpRQBETdsQXAokKlV3u8SX4Ti5zhNJq/WEicSg5+fdwvZYczx4r+1Bg0ui4CvIRfpKT9QG5zofSTcexBDzP69LFhyFJvoiibzRdSJIgdaFBV2azpyiYhtFpHObhRKcdIT6W5O1HrR+9aGx+NCqVQgE0EGgg6ryYRULiKm3UisVuR6vVcoOtxulHI5UqUTe6YRQ0igVyQ6nS50PgasNpGoJnjPxy16/Iu0YtHbWS7Habd7xYw4nKJdnVKJNS0Nn1A9drsJvdaHZ89uM2zUaC6cu+E9TonHF49bhVOwoFKpcJnNKPR67FmiObB4fgbsZhFmoMXtceLxWFHI5Wh1OrISU5CLlnhmKyo/H+9xiQJLoRZwOJxeBLtCoUSpVGNKzUCmMyCTKbHbbN4sqVTEuXlFr/jPgVwhIFdIcDpFlxA3LrsHqSfQi1bWGAxeMekS6WJijHU67/eJ5ymTqb1C6J/PETHlDuRyAbvTJJqJI1VJ0Gg0mDKUyJX/WEe5nE6Uqn/ujX8dIlZdjIG4aHOJ18Y7q4rC8v8cUpkHhyPbO9mKQy6Xe4WXRCbzotK9k674f4UTmUTEQ4vuJ2pkUqX3WokAG6M5GYVKQBBEnLbDS7SW6sRYKXFa7Eg1OhRyFQ6rzbtAQiYCGFyofH29cVDJZNjdbq/VmEyh8D4vUrkJo9GKYBefIw1Kmc47eSvVghdl7LE7/nEuFDWrROp1JnG7xGyz1Itc/1cBLZHneJ8X8f50Gs3oggO9iw7xZ95FhdOJxCnBLVF4z1+878XnWSLGVxC895JNvFbiM64zoVWLyHYV/0d7d/JrSZredfyJ4Yx3ysqsrna33RiDN8iyxAKJJZYQC1ggWLDwFokFrJBgi7BoGSwjsUAWwoNQSw20bQQqlWgjdliw9B+AQEgWk9U1dGXe4QwxWr/njTg37smbeU5VZkbefPN7WqWuyrz3RMTnjeH3PvHGG8vzM8vzua2uN+bv127Dq+Sz6da2N1e+/26vr0MHc7OxZBJCRn2zsunZqf/ZZD736dj0Dirt4812a2dPntjTP/rUMgUhvbLbA3T3yvqkttkss9XqmWWzxKpNY/lkYdWXtV1861u2Wq2sKvQ69XCOGH5qzRaTpd4ROb84t8sf/cjyM3XYbj+LRW5FfWXb6xtL9MZmvfb7qWY2Ke2DR5X9q+/9HZuf/D/7hb/ym3Z1vbE0SS3X/p+Gzsv6x1c2f/ShFT++stauLbu4sGU2tfnphZ8Tp5PEqvba2mRr5ba25encivXMX20uO+3LZ2dLK6obP871tOtsnlhbfNMtJzp21cloWkv9te23H71Vc7ZM/ThKs4nVReXj3+u6tflsGY659doWF0tb36hIsrT5TK+DX9ny4syuLy/9Z/zTtHZyfu7z8asD36j9Mr1pUcPEwn76nW+f2H/++O/ZP/6V/2j/+ge/b6cXH9nTL5/6es2WCys2tTVVbsnsM3v6R1c+bj6Z5JbnC9te6kHnM6tWpb92u9o+s5MnW7v6Yh2edbgs7OLxY9tsdW6tbH3zhS3Op5od0c+t2ba26Qdn3ta68PoJSkWD2cyyLLei0DXFrHx2bflibkVb+76t4ovOEyrw+Fl/Gv5bx7mOhe3lpbeTikOT2cyurzSIPLWkru3Rhx/apTovOkZu1vbRT3/HPv3f/9cWjx5315A7zcF/IIDAVxCIIkB7Bcsaq26uLT9ZdFXA2up660Mi8lwVVJ3oZx7ydFHWSVVBSCfnZKFXSU/DRXm1snoyCSfgWiXexkP28JOklbWmqbYaD2Lz+altN1sPUJqGS3OE+iuD26W/5lEXXJ0c/YSn4NmHxOsQlJpibUm7sWaqSD636rK22fnCivJL+/k/+237we/8S/vk3/62ffeffN+KJrN89pGVtYLW2qaPzq24/tRS21o2eeKrWa71vXOr9VpkXXxbrVfrHYm21AsNcg+humhp/XQC1/rpz3QiLtdrq6uVZTJSwGsaD0gKMDrhqwqmCpDCqQKbTvo6oeuE3RSFh3EPhrLTibta+RPff/mv/SX7xV/8G/a3/ubf9rCwvqosTc4tzU59ZoHlxblXeitdHFJ1RNREtc3kn+ouw8offtSfp01jj7/9bfvi00+96ldeXdnk4sI7R/N561VbdazaNrFEgSHLrdqW1hS1TX39QtHY/EGaUD1ens7s6lJXu9baprHT8xPbXGehI9BdpPSLHm4VKs1stlj4csLFUH8Svms2SW1bbT37Nq1eb93YJL/w31Hw7oPu/rGqqFyrc3N66tvigXfvo0EOaZp5W8mnLiuv7isYJWniIT8pCk1wYnm2sCxZWp7OLc9mVlalFeW1JXlhVXVjiTolZWgzz3uaMKSsrPHxyJll05mvr35mfnrqIUYe5eWlpcul78/+91VlbbO2bLa0LF2YtTOb5XoVdmmlt/8zS5LS9FJGm6S+jDTJLcuX3gnz8c9egQ7/aJ5w3weqyh10DPUfX54CVz6xfDqzzZVeyz7xsKSf7zvBChTySbKV79snJ2fWlOroquOk6dZUn0yU5r2jrbtX0+XCau1n06mH/DRLw761XHrlcDYPU3/pGNGrq3NT50A5vbR8kvvvZkuNU9Z+0O9bjTW1AqKqtQrDjTWF2enZE7v67DNLvSMVwuVznXV903ptbT7xKS4VAn1fG37axNtyclJbbVtL21Nrnk4tUZCdbeyTT75r549+bD/3537Zj2HN7TyfLazclFYVtd/1urm+sdlc27j19vzwgyc2mS08AOfz3NJJZWla23ajB38Ts2rp5gq9TaWgp5XTeUFDikKHXcM/krry7dOhoWNKbbR/Lk3UIdT80D4+emrlNtx5qTYa6jT3NmzrtbdBKyeds6Yzu/70U8tOTqxWJ1JFEh2GRWWtjhl1ok6W3vnz/UUBerm0n/kTj+z3Pv779o9++Xftt3/39y2dPLKyriybZlauFDznltrCVsW17zNFUdlmU1ijc32mfSazqWYS8mvH55adba3eJjaZXlhVZna6VEdCD6cWVtUrm0xba8uZ1Xq1uPZPdQp1/Hdhub/GZJZZujyx8kYdgwsr1itrdT72c5SFa5E6Cuqk622uOufpXDudWFtqqEjhx6M6c/PTR1780TWuevrUzr75TVtfXvmD2JakNpup0KT98W5n5ivkBn4UAQT8flAEr/Kuq7QLGiG06SSeWB2GHqS6+JfW1ApFU7+FrxO5KnYKAh5oi8KK9drmqjJWlVdgt6tVOGEriOyd9FsPcZVlbeKvaZ4muZ/synJrpheCqAA3yXx5Ch660CswtnXj155WgcsvsDoztuZ3kjXzQK0K29yy9sTKcmVpurE/9aef2H/5r5/Y93/je/ZL3/012xSZTU6/ZU2d+JRQuiBbqyEJiW2uGg8Uupi0Cm0qESuMTnVhDlXPNMmsWBc+w8VUF5+yDIFUFQtVM549s5PHj/0CuF6tvALiF7OqCh0Jeeg7dXJXOPftqbwzki8Wtlgu7elnn7mzgrB+v92sbHo6tzYpLU9au15twxsJ06VlyakVawX0zK40zdw0VGk9BKaarUMBvPKhB6ry3Tx95kFOVeS+DZVSZTpNE9vK2DsTurirSt743ymjKWD6PIFdiNU80eHjl3ezPpwniR8YfnnJZrbtApT2l6LrRHiVVxdCdbpShfS977LGEt8XG1+2hsU0umOhCrHCXnch3Q9MJ3luN/qZtrVt1znx0DT4NKraplNrFYZ0MZ3NPDCoE6RqldpDbVU3N3472u9WqMrrobG1yTyzstI8a5Wl1viUfuqc6IKq/UMhRxdu3766scRDqQKqXnLStX2SeKfR72JIUPvWXIFeO1pqpjszqvAq3EwTm8xCx7Ku1FncWjabW1k2PnRDywxt0AVoBek2dDj9eFQ1+fLSssUiHC+NOoSpJXnmvtrH9NH+4N0N9Y66zqCOX43Q0P6p6eEWSx3/vseH4NzNRKAQ73csNERDVW4FJN2NUcdLa5er2ir31CqFj0luadP68hVKdLxpP9Mdp1bh8bmPAlhqzbrwTr4PbSm1HYmvf7lWtTsP54TBR22gfxaTSTgeFZIUpoafWgFX/YGNNfXGX5edtaeWt1tL7an93n/6NVtv/5f9hb/4z6zSejbhO7U9mhVH1U+bqu1TS1SRTxK7ODu35mZli8eP/M5Pub2yNlExIbW0VUHixBpVzaczSyeZVV4w0HZX1iatKRQn25mfFz04dxXRdn/YUqtiRBuOB7VKm4S7VwsNaUh8W9XJ0bA0dd5kqJ9tysomy4VlukOhzth04ndSZup4rtaWqYKrzozOX777Z37O+5M/dW4/+MHftV/9p79jn/zwD2xbzqwxBf/SCwy6S7O+rGxdND48QucF7TfqSKgzqSEtqmbrmnL24dI268+s0Svo27kl2cL3y7bZ+vbr+Gq26tw9cgM/nWg4WOehY9zbcjr1uz26g6Dwr5Ctc5MeXtb5xV+nmGV+3mga/XdlibZL5zedjyYT72zq3OJ3onRnIUlsorsHJ0uvyPvdKh06OhTUGdaQxXAbkw8CCHxNgSgCdJ4vbXN9HcKxTkqtbqFnHmibSiEzVBF1HgonmFDVUyVa4UsXMN3y1bAG/XcfEP22oy5wewHGH3TyAKQgrlvHqrKoQqbq59yrvqropOnEl6Wf86Ejqm7nE69sKC8oIBS1hpPoleNrW5xMrS51cZiF6nm2tZ/92Q/te9//F/bvvv8f7Nd//d9YO7mwm21mpqCiyupsYpO0tLa8tnx6btdffukVHzloHXVxLIuNmYKQLvr6na7S1d8S14lXQShpW1ueag7aK0tU4dRJeKLKvDxzr1poe2Qro2qzslRTxCnAKbbqtvZ2Y2cffuhhTlU5baMuBKsvP7OJhqhURah4b1WBnFm9SSzN5taWT21+ceGVmVoXd1U0u5CqCrP8ipuVzU7PfTlapsY767uLmxs70dAC/Y5X56pwW1dhz4dwzHyssL5H7e/DJxaq+unWr3oAYX+o1hubnZxZXYeQWOiCptlCFgtf/koXIt2yr2u/IMlNYV+ZvPHyVx8CQxU3y2deqfcQqQ5Uqype6Ix4xb4bjjA8dvvhCX0oVMjZn2xKVXUNfdDP9sVIDxVN7VN9qb3U7lWzsrpKLM80fEMX33CnoN5cW75UwN56VUwVv+XZqa1Xqi5qfFHw0P7g65llfjtdb86UpToRupWu5clZ+5QPZWi2Xo3XHSGNn61KDfVR562yqriyNE9svpxb1WgYUGJto7sZjVeiQ0ei82t1zIUOir5fx5dXv1UN7fa31Y0qpjPbrm+6wJH68az91++KJOpQXnWdi9zPAR56Ls48xKjjqUClUKh9t1Ho9wAZxqFOprkVmnIxy/wOyM31pb/VTseSHpRUVVTbrGCkfXZ+snBHD8DJNjSp71chECswt3Xrx5k6dbpT5aX3rgOq4Oedsb0Are/W3TC1S78f7/9MUyhMab+6snyp6n1umc1tltdWFp/bD3/4m3Z19Yf2V//6P7erq0triq0HzHqzsrPHj2291pAlhV8VG0KF++Liwt8KWtxoWEdj+WIqHt81tO/lWbjLFDqQrdUaP9z9vUfhpLHlIrxMZjKb+vCDfvjScH/3oXQ+JCz3/ampGrv44JHPAe/nTFX2tW+VlS3Ucd5urCqr0GnqzsE6n+icoPCqRXuHUMNwlidW1bozogAfhjv85LdO7eN//w/sH/7Sb9nHH/83my4eewGjLNaWJq0PXyo2el6lsOUHj+z6SlOhhk5mVYZq9nQW9tdCw/SssvPzD+z6Snc2s9CZTHXHQZ1LDc9IbbsObVds1mFbuiGE+jOdHzW9o2Z6Wj5+4n9XqH28868hYebDv/TRNUXTnHYjP8IxquuH33XSeVXFh5mtrvUcTHen5OrSZufnoQKe51ZV4Xgt17rDyBjor5mb+DUEwnk9hgp0KDENKjd+UezHlr6BuS77W81evbpnKqDdrejDe1mtioVe95zoArC1tJlYu9WrYlt7/I2lPf30/9uf/4Wft//5B//H1k1jW1W184XPJeqv8rPaMr9tq6r48w+lharenUtWN3bh0Lrd9137v9OPg3j5d6miEirug3bpjTQg1tdxO2zB+7/QA+oRtx19Ofet6/DPuvHKu6EDt+HtthqqMBTGHb78o/YLQwHCtvTf1f97t2/2werQ1x38+26sxaGf0wONvn2qPt2GuTBWQ3+nRK0L7b7pffv0Ee7pVefQLbPfH3XbuR8T7EaDC3fXebk9frv9dffnL9vIvg0PQPjsHuFYnU5zWy5mPpwi7JXBMmnVodIwmL3nHQ4Z3/f3qSqXfcds2DHoh6jol7oHTr/O9+/9jt6oqY86A21Wms4pj87O7frZZz5l5E/99Kl98aOVfX45t22hcN8dh8PzV39sNhq/3dj52YlN1Ilxt3ZwbPb7udqw3w/3zwO94THn3ttO5+1m3Xf8Pj+U6Tk637de3n5JUtvP/ZnW/sd/f2ZVem7bq43Nniw9QOtBmXLTWHGjacH7Kn8/DEfnr+6Y6bu03fh5PYsSjrP+GOn3y87Hz3GH9tHD6347LOjQdx1h5W23dyfj0Dry9wggcEcgjgDtm3TownfMyfzIveNOgB5cCP3P+7CiitbheTZrm1qb6jv0FNfGkiazrNK0XhrPqXFseihIU0DlZhM9yHJjy5/8jq2ePjPL/OakZW1pqW6FOkF3IvbNHYa5/gR97InzkOeRVooKfj5/kX9Yjm6HH7fEI4L9LnxpW7sL4C7Aa2lql8EF606I2/PTU28HP6GSGDaxv3gNgoH/ucL4fbf2D375PT+gMc9HrNdw/xuGi+Gf1yfhqb7dmN0+DHXb1AUojWk++NEbMHaNuN+aXfv78Ixjps86MgS8cL8arK22r9tmDdlYLOY22z0c3B2jre646JhVJV9V8eP2xntN+n3mTqAb7g/69yM7QQfRlYNCgHPaRMdbY7bR3ZKJzaYaHrL26uPTq8S2Gmrhn73Q2+8T3qFq7PxcD5FqOEEIWUkfEPc7Ync6AoNwrZ875tjpz5m+kL6D3RUmvAm64/eYEDo8pl/klmh89Y/9Qeo0f2Kbqxt/Q18yaazcrmy7asyKqVX5TfcNgwC9c+v8Go29C9Xh568/w/PdMfvSkQH6mP39uaLJfRgvKP4csb/xIwgg0J9FIxgDHapbwyYdXHyPqEp85Z1hF6AVZDSOrO/Jd5U3zR+tKtsRganW/LcK0KpaKURrfGGhh74Wlua1bbfP/A19TbmwbKWulMUAABWwSURBVL7wsXx+215DBnyba8vb2rK2slrf05/MdxXevjo/CNDHnISPCP9e2TziZF1lCnv7gagPtiFIZNUkPNB18HPMz/TLGoQEn15ucIFWtai/KN/Z1r1Oz66qdHDFBiG0/9nBd/n19Igq7jGLOfZndvtfH4YHv9h3Gnz71I7DjkZXaeuGN4TccHcqx/tXoQ8N/QN0w+X1HRP9f+dwx71f/rEbp587slN85zhMLEszWy6WPpRJ8zH75vmQp9t99Ji97MVr+iKH4f6gJRzRGTyCI7EwFEmj9tsk8/NAkmz8eNIpJdELobaJrdvPbds9/HqnA+mU/bZrnWo7P1vaZKrvDOuc+PHS/eOdQR9N23XkuvOOJ3h9j4aB6EHNbijLS7dhWIHujldvr34f6js4Yfaal36G4f5FP6jzZPPUsvSxVZvM5k8ubK1xzO3GtptrqzatvyWwynUXYe+zf1ekv+N06E7kUefSwR2iF25kfxfvkMMx+9WRx84hc/4egfdYII4KtE7Ud15L2p/I/dTf3U7Vvx9T1Tpmb+i+s5vzdxeU/QLSBzMF6MNVwtpOwzjMdLUL0Iv8Q1t/ceNv6zu50G3XZzabPbZNUVq9ujHTwy4nC6s1tlnjE9vKMo1t9aA6HErQVcN3IXBXJj28kd4xOPBpVLk8HAqrTBfS4e3rvvrR3xZtLavmRwToe4LZfavowV6fvpLVV/sGt1ZVadNF3neR/pb2sALWLUsV2qM/g4v+nWpad7E6KoQesTDfviNuC+8M+u3uL5r97WbtDxq3e19HQ6FoUMH3W/sHPnU3H/adan93DO6Gt3TzZftX9YFyeKegW8Yxt5eP7RxnN4OAGMq0k8nMlvMTS1PNBx0CoT/Tq1kefAz4KwQMb5++ctmHwsE+r+3288QRofCQucdwjcVtrUmmVie6o6Vxw61VzzSF3EdWfr6xuj23cv6HttU47d058b7hRlrP2s7PF3ppoOYY6WYr0esau3mzvUnVIe0LCP6Y5W5KQL9bcXSA7s/R3fHq3xvW4XbYlx54POIOyBEB2h8gv3pq2fIbZpNzq/Vw5LK29fpL225uLKtzm1QnVmTD4Q1dyO+HCvZBWq8mT3Vu2xueduccHN6uefDj+8yhbtvw2HnJNx7T6b9zt+zg2vEDCCBwj0AcAXpXAe63cHgietG/v479ob8o9kGgr6b01d7DF2GvGvkJWCds/aNZDBLLpwrIeppbxWZNORTmDNbT13r4yJ/q1iwSraZ1GlRzdyfh4S3Br9NxODz85Lkq1gtIwzwUw/V5vkKX9FOKvbRZDnt2iXjwLcPK5vDf9wP9YJ12v60/O9xBuF3Y/nfs//dX+a6XXSD1d1+lTe+rCA+q9Heu28NnB4brf8S67y7c97XTcCH3WN/pAHdh6qhD9FDo0Jd0AW/3feF3ZrO5LeaaJ1uzHoS/VCXaZ2t5lQC9OwZftj8M97+jNvQlP9QHNJ0JNOwidAT9nY4+y4keIE1stVYFuu/U758X77aPj4H2GVa6CvRwhhTPvPvnvn71uu3yIRzHnEP2N+u+/e/Y/f2YfUEVeT2orUNILpUV9cbW6xt/iDHRzCytppu7h/u58fp9x/y+c0f/BccWLY5b9+P2y2O/69ife9X9k99HIE6BSAJ0nI3DViGAwJsT0EwKi3kYD62qs6rPuykJ9+dafnOrMco3ay5tzbZxO4Tj5Ys9PzvrAnT4uXc1anm07WYMHW6x/lzbpHnK5aIpC/kggAACX0WAAP1VtPhZBBCISkDB+WSh8b63Q2J0d+e+F9i8yxv+XgdoD9HdXNNdmPa3ljaNbTabozsV73L7s+4IIPD6BQjQr9+Ub0QAgXdIQHPunp5oPHQ3N/Q7XHF9Efv7GqB7j34+dh/Wov+1ra03G5+vPswdzwcBBBD4agIE6K/mxU8jgECEAprmzUN0/0a8V5nG7gH6vK8B2p966AJyPzWhLPQSKVWfic4PcGdllRB4RwQI0O9IQ7GaCCDwZgVUiT47PQ2vtX+zixr929/nAN2PgfYqtF55X5a2Wq+pPI++F7JABOISIEDH1Z5sDQIIvIKAZp5QiN5/XfYrfOWD+NX3OkB3Q3JkoFew36xWPqMRHwQQQOBVBAjQr6LH7yKAQHQCk8nEzk/1NtB4Pu91gG7D28KqqiI8x7NLsyUIvHUBAvRbbwJWAAEEHprAbDaz0+Uxb198aGt+//q8rwG619CwjeubG4ZtvBu7K2uJwDshQIB+J5qJlUQAgbEFND/0YrHwV3+HGmaYDs1fWdj9u4Z6+ENqyXEvoh97G/rlxRygw9sjNbuG5nYOs2yEcc+JNW0YtnF1fU14fls7H8tFIFIBAnSkDctmIYDAqwv47BzLpaVp5m/e8IDmQwLuf2NhP6vDQ3sIMeYA3fdr1D51VVue67XY5sFZDw4Snl/9OOAbEEDgeQECNHsFAggg8BIBhegTD9GpVzUVoPvp7nYv6Nj7fQL0eLuUOgfDmVP6l6ToQUGFZz4IIIDAmxAgQL8JVb4TAQSiEtgP0QrI/Wui+znvdn/2AF/EEnMFun8tdz9NnYbT6CUpmueZDwIIIPCmBAjQb0qW70UAgagENMXdfD43zRetSrT/Y+bDBMK/d+NvCdCjtntfgdbdAA1HX2/WttluR10HFoYAAu+fAAH6/WtzthgBBL6mgIYKzGdzm04nPozDh3R0gbn//6/51W/012KuQAtODxLWTe2V57Is36glX44AAgj4eef28fLXBpLkP/ERb0h9bZx8EQIIPCQBhWbN0DGdTm+r0Xcq0Q9pbcO6xBygFZ6LsvDwzAtSHt6+xxohEKsAATrWlmW7EEDgjQpMJxPTfNF5lluShscGh+Og9//7bT5Y+JAD9LDaMjTar8Ls24bKc2Pb7daHbPh0gnwQQACBkQQI0CNBsxgEEIhPQOOhFaIVpvuZIO4LhP300Qp5b+M14Q85QGuvCA9kBpud3/6YmP6pTf1M01pVV7YtCiuKIr4diy1CAIEHL0CAfvBNxAoigMBDFlBw1uu/NazDHzAME0aHTxcK9aBhmqReMdVLP8b+POQA/Vzd+La3EWr6u/fWhJ+UocY5Kzxrrmc+CCCAwNsQIEC/DXWWiQAC0QloqjuFaIVphWqvNisC+hvxNENE62817Oqto27/gw/QwzfQ7FWe+6Eb8quqUHVWgGbIxqi7EAtDAIE9AQI0uwQCCCDwmgS8Gp3n/oChxkaHanN4pXSr6rNXqMf/POQA7YX6rlq/+/eu49FPE6hKs0JzUZZUncfffVgiAgjcI0CAZrdAAAEEXrNA1g3rCEFarwEPU975EI5k/Aj9kAP0cPyzvwylC8+qMIfhGpWVZWFVXVN1fs37KV+HAAJfX4AA/fXt+E0EEEDgpQIaE62hHfPZbPcq8PHj88Oexm5/DLSCs/4pitLKKlScmZ6OAw0BBB6aAAH6obUI64MAAtEJaFiHgvSuIj3yFj7kCnRP0VeiNUxDwzU03lnrzQcBBBB4iAJvJEAnP/ENJuR8iK3NOiGAwFsT0BAOVaQVpvWgoc8fvTfDxHCKOx/NMJzQY7Dm/azT/bR4GmP9sqEhXzdAa5HPzSbXz5Lhq/f87Mz3zT7Xj2XWOoa/D7/X/6yGbmg6Og/OVJzf2j7KghFA4O0KJATot9sALB0BBB6ugEKyHjbczdqR576yw1eC79a+GxPch85h4B7OmXz/a1xuDV4lQA8rxLdBOA0BuPXh3c+tu+ZpDuuqsd/hG0LY1+wkze7/9ef9XM6McX64+yxrhgAC4wgQoMdxZikIIPCOC/gYaR8nPbHpRBVplZyVSEMy3X8zn9dtd3+XdGE0/I5m+XjRS1peX4C+XWbI9n2C7v6/qy6H2nKYwlmv2vYQrXXspvbTmOb1dhvGN+sf3iL4ju/JrD4CCLwOAQL061DkOxBA4L0R6KvS/kKWycSHetxWbfsZPFp/ZXgfShVSNdvHcArlF4G9jgAdvltDMML81ref2+EYHvz9x0InYFclb1sfz6whGvpH/86Dge/N7s2GIoDAkQIE6COh+DEEEEBgX2A4Vno6mfpwDx8L3Y2F8Epzmt6p7qqC+7KXtLx6gA6RWWOt+5fD9AVoH5Khdew/g9eVa1iGh2Y9EKhp6Bo9dsMHAQQQQOA+AQI0+wUCCCDwmgRUZdZ46X6Yh742hOrEQ2kIzir4vskhHLt3k3fLup2veZCbvTrdv/SkrzTzxsDXtCPwNQggEL0AATr6JmYDEUDgbQgoxupthho3rSnxFKT1Z/2Qjxet06tXoG8fAgxhXQE6vOhE360p51RtrquK8cxvY8dgmQggEIUAATqKZmQjEEDgXRBQgFaFWiE6TTPLstTHRnu47oZ9vGqA1u8rNFel5mYOLzbRsAyqy+/CHsI6IoDAuyJAgH5XWor1RACBqAUUoPt/FHqPCbx9RVs15mN/J2pENg4BBBAYSYAAPRI0i0EAAQQQQAABBBCIQ4AAHUc7shUIIIAAAggggAACIwkQoEeCZjEIIIAAAggggAACcQgQoONoR7YCAQQQQAABBBBAYCQBAvRI0CwGAQQQQAABBBBAIA4BAnQc7chWIIAAAggggAACCIwkQIAeCZrFIIAAAggggAACCMQhQICOox3ZCgQQQAABBBBAAIGRBAjQI0GzGAQQQAABBBBAAIE4BAjQcbQjW4EAAggggAACCCAwkgABeiRoFoMAAggggAACCCAQhwABOo52ZCsQQAABBBBAAAEERhIgQI8EzWIQQAABBBBAAAEE4hAgQMfRjmwFAggggAACCCCAwEgCBOiRoFkMAggggAACCCCAQBwCBOg42pGtQAABBBBAAAEEEBhJgAA9EjSLQQABBBBAAAEEEIhDgAAdRzuyFQgggAACCCCAAAIjCRCgR4JmMQgggAACCCCAAAJxCBCg42hHtgIBBBBAAAEEEEBgJAEC9EjQLAYBBBBAAAEEEEAgDgECdBztyFYggAACCCCAAAIIjCRAgB4JmsUggAACCCCAAAIIxCFAgI6jHdkKBBBAAAEEEEAAgZEECNAjQbMYBBBAAAEEEEAAgTgECNBxtCNbgQACCCCAAAIIIDCSAAF6JGgWgwACCCCAAAIIIBCHAAE6jnZkKxBAAAEEEEAAAQRGEiBAjwTNYhBAAAEEEEAAAQTiECBAx9GObAUCCCCAAAIIIIDASAIE6JGgWQwCCCCAAAIIIIBAHAIE6Djaka1AAAEEEEAAAQQQGEmAAD0SNItBAAEEEEAAAQQQiEOAAB1HO7IVCCCAAAIIIIAAAiMJEKBHgmYxCCCAAAIIIIAAAnEIEKDjaEe2AgEEEEAAAQQQQGAkAQL0SNAsBgEEEEAAAQQQQCAOAQJ0HO3IViCAAAIIIIAAAgiMJECAHgmaxSCAAAIIIIAAAgjEIUCAjqMd2QoEEEAAAQQQQACBkQQI0CNBsxgEEEAAAQQQQACBOAQI0HG0I1uBAAIIIIAAAgggMJIAAXokaBaDAAIIIIAAAgggEIcAATqOdmQrEEAAAQQQQAABBEYSIECPBM1iEEAAAQQQQAABBOIQIEDH0Y5sBQIIIIAAAggggMBIAgTokaBZDAIIIIAAAggggEAcAgToONqRrUAAAQQQQAABBBAYSYAAPRI0i0EAAQQQQAABBBCIQ4AAHUc7shUIIIAAAggggAACIwkQoEeCZjEIIIAAAggggAACcQgQoONoR7YCAQQQQAABBBBAYCQBAvRI0CwGAQQQQAABBBBAIA4BAnQc7chWIIAAAggggAACCIwkQIAeCZrFIIAAAggggAACCMQhQICOox3ZCgQQQAABBBBAAIGRBAjQI0GzGAQQQAABBBBAAIE4BAjQcbQjW4EAAggggAACCCAwkgABeiRoFoMAAggggAACCCAQhwABOo52ZCsQQAABBBBAAAEERhIgQI8EzWIQQAABBBBAAAEE4hAgQMfRjmwFAggggAACCCCAwEgCBOiRoFkMAggggAACCCCAQBwCBOg42pGtQAABBBBAAAEEEBhJgAA9EjSLQQABBBBAAAEEEIhDgAAdRzuyFQgggAACCCCAAAIjCRCgR4JmMQgggAACCCCAAAJxCBCg42hHtgIBBBBAAAEEEEBgJAEC9EjQLAYBBBBAAAEEEEAgDgECdBztyFYggAACCCCAAAIIjCRAgB4JmsUggAACCCCAAAIIxCFAgI6jHdkKBBBAAAEEEEAAgZEECNAjQbMYBBBAAAEEEEAAgTgECNBxtCNbgQACCCCAAAIIIDCSAAF6JGgWgwACCCCAAAIIIBCHAAE6jnZkKxBAAAEEEEAAAQRGEiBAjwTNYhBAAAEEEEAAAQTiECBAx9GObAUCCCCAAAIIIIDASAIE6JGgWQwCCCCAAAIIIIBAHAIE6Djaka1AAAEEEEAAAQQQGEmAAD0SNItBAAEEEEAAAQQQiEOAAB1HO7IVCCCAAAIIIIAAAiMJEKBHgmYxCCCAAAIIIIAAAnEIEKDjaEe2AgEEEEAAAQQQQGAkAQL0SNAsBgEEEEAAAQQQQCAOAQJ0HO3IViCAAAIIIIAAAgiMJECAHgmaxSCAAAIIIIAAAgjEIUCAjqMd2QoEEEAAAQQQQACBkQQI0CNBsxgEEEAAAQQQQACBOAQI0HG0I1uBAAIIIIAAAgggMJIAAXokaBaDAAIIIIAAAgggEIcAATqOdmQrEEAAAQQQQAABBEYSIECPBM1iEEAAAQQQQAABBOIQIEDH0Y5sBQIIIIAAAggggMBIAgTokaBZDAIIIIAAAggggEAcAgToONqRrUAAAQQQQAABBBAYSYAAPRI0i0EAAQQQQAABBBCIQ4AAHUc7shUIIIAAAggggAACIwkQoEeCZjEIIIAAAggggAACcQgQoONoR7YCAQQQQAABBBBAYCQBAvRI0CwGAQQQQAABBBBAIA4BAnQc7chWIIAAAggggAACCIwkQIAeCZrFIIAAAggggAACCMQhQICOox3ZCgQQQAABBBBAAIGRBAjQI0GzGAQQQAABBBBAAIE4BAjQcbQjW4EAAggggAACCCAwkgABeiRoFoMAAggggAACCCAQhwABOo52ZCsQQAABBBBAAAEERhIgQI8EzWIQQAABBBBAAAEE4hAgQMfRjmwFAggggAACCCCAwEgCBOiRoFkMAggggAACCCCAQBwCBOg42pGtQAABBBBAAAEEEBhJgAA9EjSLQQABBBBAAAEEEIhDgAAdRzuyFQgggAACCCCAAAIjCRCgR4JmMQgggAACCCCAAAJxCBCg42hHtgIBBBBAAAEEEEBgJAEC9EjQLAYBBBBAAAEEEEAgDgECdBztyFYggAACCCCAAAIIjCRAgB4JmsUggAACCCCAAAIIxCFAgI6jHdkKBBBAAAEEEEAAgZEECNAjQbMYBBBAAAEEEEAAgTgE/hglUZdJxgYF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png;base64,iVBORw0KGgoAAAANSUhEUgAAAtAAAAGVCAYAAADXKsbeAAAAAXNSR0IArs4c6QAAIABJREFUeF7svXeYVdX1//869dbpQ0cUQWILlsSusaDGCoqKvXfFgihYAEGUZsOGvWNUVDSJArHFHls0ib0gINKG6ffOLaf+nrXPveNIks/n4/P8/vkm9/LMMzD3zLl7v/faa73Xe6190LS+vUIqrwoCFQQqCFQQqCBQQaCCQAWBCgIVBP5PCGgVAv1/wqlyUQWBCgIVBCoIVBCoIFBBoIJABQGFQIVAVwyhgkAFgQoCFQQqCFQQqCBQQaCCwM9AoEKgfwZYlUsrCFQQqCBQQaCCQAWBCgIVBCoIVAh0xQYqCFQQqCBQQaCCQAWBCgIVBCoI/AwEKgT6Z4BVubSCQAWBCgIVBCoIVBCoIFBBoIJAhUBXbKCCQAWBCgIVBCoIVBCoIFBBoILAz0BAM/v2rjzG7mcAVrm0gkAFgQoCFQQqCFQQqCBQQeD/HQQCQv7/JrsVAv3/zvpXRlpBoIJABYEKAhUEKghUEKgg8DMRqBDonwlY5fIKAhUEKghUEKggUEGggkAFgf9uBCoE+r97/SuzryBQQaCCQAWBCgIVBCoIVBD4mQhUCPTPBKxyeQWBCgIVBCoIVBCoIFBBoILAfzcCFQL9373+ldlXEKggUEGggkAFgQoCFQQqCPxMBCoE+mcCVrm8gkAFgQoCFQQqCFQQqCBQQeC/G4EKgf7vXv/K7CsIVBCoIFBBoIJABYEKAhUEfiYCFQL9MwGrXF5BoIJABYEKAhUEKghUEKgg8N+NwH8EgfZ0D7QANHmkdQC6h6HrhJ5HYJgQBOCksZ19cJJPoptxaOuFHcthBjZesQEv0YhX+xrJjkZ8wNc1Ak0n0HVlIVrgY4YhoQZBmMFO+jiOh4FN4FnoJNECEy200AJLfoPQXg1BGoJYZGWaC3oeNB+ChHrP1z1CvQBaAU0rooUmup9W90Irqi8NF5feEEZjiV495iv3lfmXP0e9X7pW82Q2gGDkE+iCiQthLBqbn0AmpcmYNAddK6gx+oU69NhqNE0Dv4Yw6ItumHjap2i6htY1EJtqDC1DaK+EoAbf74Vr/UDoNqBrfQidAlbDWkK/Ba95F5JV6ymG3xOPGTj5atB6U9S+Q7PThEEThlFHkIkRj/XDybejx5oUJoFvYCT64jgueroZrZgmLGj4FAADw6rGdw3UUtmdGMV60DKgO4SCCwZhmILQIjC6QMujBTH0IF7CUouwVdeWbEjwkIekeyn8PBi2BZYLRp7A6CSU+4Q2BEkMz0JTeNqAFa2x0R6tt6yJfI68L/b5v6xhiBF9rhYQlsegxiWTK9liqGP4ZmmsPR/jrpfuL/fQ0IomgdaEFbPwCjaa2QtPYIk5JBog27IWLe1iJdL42SSpuE0hvwzDrKbQ0Qc9bhJYnZjVKwiz1aXP62GCshkwFa7R2ASz//klo5W9Jb+ph2G0ZcWW1ZxDGTaBzN3RiRkWehCC66PLW3pIUQ8JbIPA0AjFbgMD04eEB54OOVmC8jYJwAggVchTpcUICz4BJo6hUxAbNMAOAuIudMQDfPm9UKwlWqpobJFFyFRlfIEpYy291BvRl8xH7bpQ5id3+Of3FFzlC3vev/wz5SM2wC8MIqyCUH3Xyh+I2IeMKYh8BXpkuXp0BZrYgrqgxy17jP3fLJMZuj3mG02v25uUxqyJ/QUWnhHg6eJve9igWhMdPZQveb9kkmrwIWqTej6mbuFlc8TjcVzPQa9J4foFZQqGo2OL2xJb0cA1ZBriQ8s+T3xVAIJNGGAojAQHG1/T8A1ZxNLiq5vo6svwNcwgwKKo5uXpJr4gqkX7JdqbOjI/L5YpTT7CUBmVvB+W1lb2l0wnjBZfxvlPa1fCzgzzJXuIPkNTBqrhuz6mZanw5Mk+EmxkXroTfamtYUVfoaHGlQjz5GXL6bJRIO5pxDwNI9CVPRdM8Mo2uoFtqmn0tLGe4eTf2IOKVSWXWLZpuU33vQQZX8amKTvwu+NwaV8oOxCsdLVOvh7gyfqU8VJjNJQNG4FGOmimy/Rx43HIufRza1WcbWmwoJgnHWgYRZ+uRCKKxT3H0nN+GsSdolpfX9cJJI7JlzLDUNmB2KdvGHjCEXruZXHTPXEqLX/3NeW9XTbp0ndf96PfU3susqUIJ1nTsu2KP4rGEcFa4hmlsYWyb8VkzS5sT8P0NQQumUPOEozFljX1HqaLo2fkYmw9jqubhGqekX0hcdMFP5br9gXdtqzmJ2OKfK/he+hiiOiR+wwFM13hGyhXIvcFw5OYEkRbRXGGsnGUvisAxAmXFqO878t+PpR9W/IosqfLY1CxsQzKj/vNCrt6jKF0W03WyyjFWx3T99EDH0fcoHzJ1i+KPwgJBLK4jRc6mMWA0NQhEcPv6oRUCvzS5/og28ZL5LALFlaHSVWQYm1NAZJdpHJFdN/G02PkLRvTj/bnfwSBDhVq4pxkSgaBZhIKwcgK4YlT1asv2c4sOAHJQZ+SyyaIe/UUW1eSSIqhJehiY+j1CfHOBrXpZMOJ0QiBNkwdXQswAhffdUgnNsYr1JDpaAMcNNvDtH4kqQhpFeMSIiUESsiTMigxWAFeFk2IVUI53lAXQ3TRcZWjUeQulDkJMXbUe46e2MD79djF6r5imD094gZku3RNFOrkvZIRqs9R7rw0vgAdj5gxiNzaVszaNJrhEgrplI3s2AR5Dz1hoHsBRqJIaAlJrgavD677LUaiEUOrVnu92LWUWAP4638F2jKqGjpoaw4Jgzi6OZDA/AE9UYNmFPGzIZZdi5txMawc8VSWXJtDqndfsi2Ouq661qVjTSuGFiOWrsXQLDLtWZK19eRafyA0shjJBkCSD1kHmbFBEAqJNRSWKmFRAalM/Hp6yzIZiHazHmRJxBvoau8CpwgJGz0mNiZwSRKUBLM5Wl8h0EKq9SLonaVESX4mnx0vrX3Pz/rnNdQDUzmMbseklf+nox8JdMntluyhTIpKEUl57CjI68UkmtWCbjiEXoifAzNVT+jmMZI+djyks0MSCotYfADFplVYtW4Ux/3NcTyd0MgRshxTbywR3Q0jbU+G1JPMb3hd9O8fCXQYkeJuAt3TvIOIUBRdzHQ1yWQCp1igkMuALWtYsnchap6OXSLQrg5dArf4+hKHivnQVcxg1fYmbtp4hk4+n4WYRIMwSq7d4EdHWh7GBlOJ/hmqJPonrx7kufxzCTzlyW7AmX8kHkK+Sr/Q844/CdyCuAqsUaLRHXZLzD4iD0EpyApxLgfsH1lFz88PyhnBv16aKCBIoP8XqVnZatUY1LoZai5+T/Lcbc4RaY+JzUXxPtov8ou+T8yMUcx0UZ1IUczklD8qyla0ArR0mljORblTTQhZGBHoUAhTOeCXE11JKgQb8VkBhm+pJEfG5BqR2FHeSpYQERlEKASzqHy74FVKT7oJcok+oIfFDVCKVkvds+Rny2ui8pQNSGXP9e8mw+pCndAP8R0Xw7TRMPB9H0NEHbWVJG5I9lDKIGQvK2FG/JWBruVVAqiGEKCSR0tIpcxLj5KN7rSnB0/9yZr+u/H+C7uIKFR5zUs5kLLLHy8W8hwRRvn5T/dHhFF0sbwX7f/IbtWPIyYWJRYhpJ0sbpVNoVjEqGogtaITPwjpatTV3k86vkqu8roYTESgy68N945nRORfEfgNshtFAiOZQb1fthNF3cQtlA2+dPMofe3+x0/u9mOk7Tn30pxLWKm5l27RMwePoI3IafSKEA+NIjJ8GYsko+JTXKNEjlVuGPEJ38tihSZ2oJEXgS8Vi5IrRaAlwYKC5XcLAv+MQ7QmEv+jFLws0qjo99MEBQ1LBI2S3/kp8mUxRNFxNSfZi0oUKb8k2e/2+cKxIu7RfU3pPRUXSoAYRMlnd6KkyShNlaSrOBeK7UcJtNi/Z0R7IqWZ+EWHouviBR5YBlVGimLoUwxdsEWglCARzVcSKsm5nbhHzElgrfOIhSbtDTpeuotUPiLQrhGjIATa+w8i0PhVJYJaSmE0H9/NYcYtfM8hdFz69u9DIZOlLbcaza6nyooz/ZrjuOv2ebQ2eXQUN8LRs9ih/1MCrenoQYHAFUJnEXoFbGrATxGEIYVil/APxBbUpiwbjSYZrldSLISs9gxl4jCidEkUsciAFG0vkYro2ojURmqLBIQfN3BPctzzvj0VwA0+L3IR0XjUZ4uV/nh/ZbBlZyabyJOMdGPidpGit54wbMNO+GiFfhQ6fKoas+T8BMpJWc1oTh2a1w8jtgJXuKtmkUy4TJh+CEu/bOKRW77D1NZywRUH0KfXECZdfgeWNRjHbsJzRD22RFAidF2qq+Pk82vpMyDFBePO4s47FrL6hwJel2zITgzdwRAFopjELepKHfaKGYxEjtBwCLRUSQ0tYyYeu0yWZd7l4NTTKZYx7YkbxGJtBEUIciZ6PIYXaOh6KSkqqc5+bHlJXY5HarPcX89G35VKXVKgdSELZSf8r9dQbOBHeSa6NppFeX3kr5IYuP9e8iq7Yq8GtHZCvYtUPODqayby5aff8Mi9v8ew4cqrTkFLNjJ54vWkqwcyZdI4/rj4Dt5962u0YACBI4peCMl2DLdURflxAj8G6m7poBQMf5zlP/2tHEDLfCriXyV1tRzwRXQuWFRVpSnkugg8n/q6WjqLXTiaqEYSQcSr+mhBoAKqBApxoHmBuxQEhYSJMm2HtWw99Bccf9zRdLg5bn/kPpa3riEwfCw/IO4I8Q5+Qgr+1RRkzHEh2z1nXjKhnoqc0Ln/y6tsff9T2lEm42Vy8E//cazkAUGUjJSV8PJ9fyTd0WiUSvq/vBwJ0j1e/26MSueW9epBKCUgRX8iC5Z1kTjXk4xIUIsbliJ9tm5QzBZJxarImQHFpI7nFYmLQu1Hip0nZFgP0aRaVlLLIpJWnrAQoUiNj7sRERFuIUp0meQJNkYYYSSjK0jGVdLyyz5PhIsffbSmxtC97UorHvn2H1c/ou9lRfrfAyukOOIR0WfomqFIdOAF+MWISBsJmyAsKeuqWlgmrmWiUEqgNbcbU7XbylWBEoGXUfcMFf/Tcv8f8imRHn5i7xveLxIOf1R3o4tL9l+eQ+mXyvYnxEytRJnIK+ONLK3B02jXfXwhNnmPfYbuwLbbbsNNix8BL08skIRBp1giXz/x1j38h9wrn5DsTUSQiHCWcZFEW1UpdFF4Q0yvTAr/NVo/qUaVdbryvu/hC8ygTPui+6lEoXTLKHcrkeoNFqhnTq6UfEWgXTR1v/IHlqrhJR6hkhapnpkGVsHDl0Q0GaOQ0FUCKX/ETca9EEcp7NE6bugCyrFFxvqTpKjbK5dsrFttd6LiQQ+HF/09qsjIS5Lwn4gCZXV9gyRTVyS4PKgyWNGuUvdR21kq8OVXVB1SqKjfLeGp9nxkT/ITmbcpCWXRJZVI4rpupBQXDexUnC43hx4zcfwimijSithLJUuw0ogVLI7c/gB23HInrnzyZrJ2G6liUVW4hEAXLQvT/Q8i0JpXU4IyIhaansW0fYZv08i2v9oCp5Dhq6++5IM31kNS1IxBJK0ib716G81Nn3PaqVNZ01SDZw5EZ113WUWViDQN3c9jJ0ICt4jmFhk+fCDbbTsM206wanUz737wFc3teaG/yqFKkTAqhQhRK5lSd/lPjLlMYMX1lzPwaLPoikiL6hxlz/IzMSkpl0avsmn+WHKMMjExhJK6Xba37uBWel+VJ6NymSJgWoFQ1NLuzDMqx4ehTYxmdL9GOeuahjZGHrEZdlCP29WIkzV56tkFeLE6HCVmt4DTG93pj24vJXADEok41TUO7793Lw8veJYZE9/HMFdx5wPj+MXQbdlz15MhHIRrt+JmhTHFidWlCbxO8LI09A248+6pbL7ZDux/8Cms+8GNiLbfzn6HbkfRc3nrxW+IxerRjYBsdh0Hj/4VHZ1ref0vq7vLsd0uQ5Vao1KiUoGUVywnHBsmJ2W1V8MOm7Bti7323RfP0XjphVfQrWpVWYhUlxA3tiYqcZUVaVWGFWVXWmXKBFpaO8oEuiexl0XqESTlmrKi053QRFZQkr+i9g5dCPSGhFXuW1bpJIJUYSTBslupqfH5+wev8Ohj87lu8t3YpsZTz9xMstcv2HXXI4hptdxz7038cluf884dz1svt5FIb0TB0QiCVkxh3D9xwT8SmO5ETCUp/zNLE8ce+c3oum4CUFKKIsVFoy5fS11dDcOHb01VdTXrm9byxfKvWd28Bj+m2DN5rUBgaxieqJ0RgXak2i1luyAicEKgT9rtJM48+RSKQQ6qbCbfeB1//ts7iogn3JC0A+tTkqRukOf2jKeKqIQkvIggdn+VK/yl4KCogNhXaYrl7+Wt201aynFxg5jdg5/9iHeJDP7kXt2BVWxDAkAUnsutHtHHl4hB91j+dwbtlhSZspvpbmPpZuVlHySkMFJ1RSGLWHOkOEnSJd/l5z9NDkJs3cTJdFGTSJHLZDlkxCGKaTz78iKosdBsA9t1MQNf3UMItGOE6H7qx/mUCLSiCUIW5PP0kJhKbqJgrtT4srKoCTalNiFCHDHlHguofELp98o2rsh4N8mLLg4VMRBDiO4VCBEW9aR0rw06WbptQH22ukZigngNHSeTY/DgIWwzfFv+/rd/sKJllZqDolmhj1Yin6HyVT/6I2k7iGyk3O5UUn2j4ZbaSsptPKVo0SMLKq9nRII2ML5/8U8rjMiQIoBlwltGq/R5UYk/2gBKze0m0KW1KSU4ivyUFNWS/BwlO3pAIPFNC6jN23SaOoEQG8fnlvMm09CrnhNmjgPTwyy6aAUXP57s9h/dXrA8/9I88gkrItBCkgP5it4QkuSZ4iQ0LC/A9KI3VDW4NMduc+++Z4nU9SCBG7aQxLxofmURLSKyZV9Xpvry2Rvo5uqi0pWlv8sKqpVW5DMamKGq01HLhyKLfqiwSAYaB+0zgnY3xysfvS0dHSpGiC8Q/+bp8VKSWU5vy1Yu8TCKP55qWe3pvsu8payCRwqzb+TVGsveLlcXIn9XqtDITiu3H5VkwGg/RjapbKX0MYrSyL0iz1VykaUkXNrllLFIVb5URQiMaPeobSIARPtRWgKlxUW2jBBnFUOkhiMiYKiRjsXZY9fd+Pa7dXz5zReqI8qKW7jSriZ7WvEAQTvE9w16B7VMPuFC9t11f0ZMPInV7gpFoCWWe90EOqpQ/Ue0cCjnKhmWIpA5Yoks4y8fwyXnHMvq3GekkxqO6zJ32kKeeOZLWpvq8fXVnHDctkyfchofvP8up570NC7bEppLexBoMaqQmBUShh1If+DkK8/l2ON2JF3VStHRsM0+/O3ztRx86Dh8V4hpAj+UdosEWig9uCJfCqkv9YqGSbRQ1IZi1BohbRoYaNIPJMKllPDI0NArpayttTmjFE+ne0dLr7MoFRHp0qRdxZPvtmqz6O4NlF5IUeg0UXaFcEgvnYahSY+1lFcKIOV5Q/qIQwLl9ERZjSsCnUgtpZCFHXfsx7x5V1HdkKMxnqYrW4/XkWSnPY6grVir+u7Qm8EbqNTpRHoFxVyOwC0waEiKl16fyXN/fIUpF79FMb+WF5ZMo773QA4YcR75XF/0eJa8GwevHlvrQreyeMUmZt18NkeNPpjJ19zBM0+/Tz5vEzg6wzdr5OkXZvHViq85fvQcXCdOobOVTbZI8/s/3kDo5dhut/EEnq0wFVFHdqAmpSA9QPcl4MVL/XOO6ucOpVIgiYtsQkmAvBDDiuPLd20tgzcdyIIFT/D158s4/dTzFJGXXZiIhdQ3xljZsQZX2JsQ6LAqCm6GlJ5k08nnWdFYwlzJIfZouVH95yahXCfrZLV291qKY9Il4REyEHgqqGqlTFta4MqKlgpYyquUKwqRQ4hZ/SkWpQluJQOHhLz91lMs+sPzjD/rfkUw3/ngFor2Ruy869EE+QSDBzXy5LPjcf0c++99BflsHSFVBEEOw5RxCimJAkIkKsg8ovajqN9beso3IGmlxCWK+WGEN6L2Rk5Vrtf9QDrZEdMXpxrTbU7ZehSnnHYKjb0bWNe6ntpedXy/biXX33oD73/yEYZh0pEokk8ESpAXUVGWwBcPqulofoDlaSSdkOcuf5oBA/ow9frJfLDi7+RCl4zpqH7NlAOD0418HrTQpXklhxiimdI3X2JGZYKERkyUQyEVEnCkZCoTU/3YkhhEc5dAp2KD+CRT9R+UCI8MsKRPy++rPtYS6VMKkeDaQ+IKA8wwaieLemx7KH1+aT08GWupVKqUVlmWEEP6UcWuFd7R2JTiU14PNbeIdclnqrmqlrXSmRFldcJuxIdo0XxlrEKw1Zp7aL5OzDMxA51eDQ10ZjIUvALF0FHdTLKqylp0g9CL7lNlxchmsvSqqVM9ivfddh/Ll67k0umTcS2HMGFj5nOYYSBWIm2cuGIUQSrqhy/BoIamxiyTjtpxdNeJCIEEd+l3Fp8oQVHzuts/VOtkqcVGlcZdTxFaXX6m5i9iXYAlfqIngQ59QgFXrX1EB5RgoloJonWVnVpWEyNyH0li3e2vJYIpQd1pz3DE0cdw8YXjuGnODSx84wUQUqckdF9NSf7lRcwUpK9eFNNiSNpOUJtI0tTWgmOGyuZVS0QQKmVf9XXLl/r8su1FtqZpIqDId3WYJ7Ip2Zdqb0c/j/ap+JwgsnchnGreUe+1kIaor1lMQdYoKoUrc1c929E9VbFTCwhUi6LcywYnJG7GqKupo7W1Fan3+lZIQYQcw6c6myKsrSHT3ATpGu49dxJVddUcO/0CQsvDcj0ShkWnyqGjuamkUXx3eZ8qyEIcS/yxdMR4WNL3LFUN8cqGjmdFbZ/SP2v5kqxpqtJRJsWKzsl9lehSaqwo7fHy1hG8wtL+lr/HXEvZkS+2a8h5I7+k6hro4ttLrSQCgwpMCv/S+pToWLR3wXDNqB1HcFVrpVMtte9kNc2ZDNLdbeoGXnMHNakqfv/UAj757gsumnJZZA8SC0IRCCQqpCKFVo1HxJ3IN0lskf512QdybiOqEIhPV+y8ZIuizEZ+RZK3gl1QAoHYtCnVcyHxkkiWermV+zHlLEMY7amSnYRByYeUzpTJwqjqhif3sQlLa6jawqQLQPowVBus2LXECImFpvJhkZeNRCSZl7TZqrNuLsQlVw2hGHhYtoWbK/CLjTflvlvnseiN95gzZ6bSL3VL9omHHH8Iyq2egk1HQC+zlpmnXsFBex/CDucfzqpgFWmnqGK0a9g40sLhCm/6DyHQolrqokDETNxiju1/NZSnnrqLpcveZvach4glCoy76CC2HLwlh466nw8+FjK1XCoeTBy/MyedOJKDDr6Fr78cgBZbHnUDKaMQhxEQM12MsIuHH7yOzYb0Zdnyv/Do/OdYs0bnggsPZugvdmfnnU8gFk8rwpHPSwuEiaFXoZlthHRi2Ul8z8ZrCUjV90ePFcm2faOMOtVQR6G5QFVdPzIdqzDTOZ597mG8os6Y0afjSS+qk8KuSVHIthJLJ1SAdgpFNDlAYtfgSd9gOkYQuCQSFl35TqqrU3heSLY1i2FXkUpWk21ZL6c+CIXA60WMpIEZi1PISZ9zTB1IkEMAprGC+n42ixdPpz5dz0MPPcVrr3zDGafvwL47H8Jee53Bd6urcMUx1nbhZhox/YFU164hl8lhmwa1DQGvvn0jf/jT81w19lUKbguL/jiFdH09B+43nlxXI2G8gO8kodiAmcih6a30HZjj+efv4rU/v864ix9WhN7Qa1XGfeLonbn+7sP5oWUVv9pyMjq9CEKHTQbrvPbmNFUW3nW/B1n6TRu6HyPoKmCmLHSjRR0edLoskvHeFIqeau+RhMVOG3huF7pt47d3Utt3IB1r16MlqrDtGIXiajbfYqByBt8vW02xyyMW09lhp2HMnz+VfUZeyIplWYo5g0S8D/lsltDsAr1AKlmD64Tqq7a6lmymDTcsEk/G8KQ/y/Wh4GElGwh9HTe2vtRmU+p5DE1VLkpWJ8hmmxWR9R2NMJYSbqPWSxwYTgFsjUTapivTQqomgRfUUGzWMdId9B+U5d13HueJx3/HpLHPUJ0yeP7lyYTpTdlll9PxOwJiSZODRw9l7q0XMWniAh5/7APwk7i+h4ZUBjT0eDVx6V2VjFw521I7yb8h0KKM+tJfZpp4joNpC6mRgCWKT0m6cgJM3SYseupwzPGjj+KKURfxw5pVPPjYw6zPtDJ4iyEcOPog5j/9GG+99w5e4NLuZchb0SFDdRgkKZFJyLycW4ghfa96R54/3f0uL766mNsfu41i3CNIBBREwApDavw4L9z7OEteW8z1N19Psq6GnFPE8SX5hUS6Ct/xCFwXP5/HlCqJ/F28tK5RlU6TyWSwE3E1vyCXUySBmI1VU41blEQq6v21a+txWtuhIL30MahJQ1cXVlU1bms7dlUVTjYLeQlSYFRXo/meInVCiqLApkNnDsNOUl/TSLEzSzFhUHTyUHQw43G8fJfqYw9w0JWvkGAtd0iqg9WxdJpiNosVi+F6nloTr6ODeH09hXwR2zBxHVe1Wkg+Ip/rhgHF9hb0+np86SG0fMyCQTyv0zfdyO233Mpzzz/HoleW8EPraswaCy+RIpCEoeiAaZJMpOhqblb+xnNc1Sa25dBf4uddvl67ksDPYvRuwCo4aELcxY1qAY7YWKkeLmcelF8uyL5OEU+myLTL3hbMPTTdwtJi6hiC05ZDi8UiH5eyKBQ7CYoFElV9KHZkMDSDODq2ZaKbBm2dHYSGHO5zIC7kq0RuTDmZJyUOmYdUksKIvJgGejpF0NpOLF2D35XH0A0c3yP05MC4EPuS5lwmd4GOqRlKudcKDoM2GUJrczPNZgbXK4D0Qgt3yBUU0Y31bsTLZVRi4eW60LtsTjpkNOedfCqnnH8WX67/Hr02AUkTf9Ua6qoaKMRi5LuyhEU5nC6Nxano8JnroxmWIvpePuotlVY4P5tFs+2INDsOmiWtih4QovP7AAAgAElEQVRVDQ04zS2Y6SSe9KK7RXxh9kIaxYaV3/FI1KcpeC66HNJe20G6V398z6MQSDudhxYTUl4gnrOIhxYbN2ykWicnXDaBFau/p9ltI6iGgp8h1VWDG7NxpQLhwKPjZmJZBsffeDlBLKQq1IgHIU1GLko+Za/bIq44UmpT45d1M+JxTL0Wr1jAz2ewLY2UbSm/JYftXMnMrBgpU8fvylAs5iPSWVsVza/oYMQTWKaF09FJoHoCPGI1NRTb2ojV1anlLeTzGJ6Lp2kk9VqVjBX8oiKAoZ8BQ85sxNGEJLrSXC2HuzPSG4gdt/FVsiTxoUAylaBYyKHrOrF2nWJMxw08zPo63DXNjNr7ECacfzEnnHMGqzJtaJZBUQM777DF4E1p6mqh2e3E93L4koy1d5CuqiWfT+BLH6K0WxpeJOxZFpofoypZT1dHDquUoBUKeTQhRppP6OUxLBvN8zCkb7/okNy4F5nmVsJcEUv2t+cT6nLGSKl/kJLDn01oqWpCqQgVPHBD6nv3o7WjA1y5Tk5vy55zCeWZBYGNpdmR77M09JokWlzDLbSWyipxdN8kkO2nSZISolkhxUDaJCPfr6dqMaRq1N6FnUyoszBy6FTOt8QCne2Gbc132Qzrm5vVOivBVRV2wohE+w5J8cedPnUdJlcefyEH7zuSvSacwHJ3BWmnUCLQMRzbxnSiavJ/hgKdbMZ1ImXHz0J1ug+HHzKGV1/8Ex3tzXhuke23H8CjT43kkku/5E+vLyVf/JaEHjCof4K33rqLW+94iNkzv1TZkyr/lXvbRPUjwx67/oKnHruea66ZyzOPv0n7el0FoFwhh5W0ldpjxGRx5fBwEdM28Ds2Qkuswys0U9Orms7mPOnEAIoFDc1qxtXalYKZaReVOo5t1pKIuwRmC88snEXv+sHsvceJeEUbTw7oeVkcrx1DfLgStgJcVxKHKpxMkVi8lmJQwDQ9CvkMqZo4bt4jXZsg8OWwXY54Qg6kiPO0cCU7DQw8LHQ7jud6qp9YNvWAVJIXlkwnVmUya/r9LHzqAwp5n623r+eXw3/JE/d+gRYXh9yKJ0+lkJJ52J+A1aQStWTaHPoNrOGdD+/jwSdu57oJ7xLqbTzxzMU0NvRj/32uwHfrCOMubjGF5teg6c1YySxnnrknEy87l0MPOYt//LWJeHU9jmsoVerFJ2ay5V7f0eF0ctTIl/j4Ly1U1VicfsZQLrx4F3qlGzl94mf8YcFfyGcgbscJggy6+T1BEBLDQvOqVFbuBBpWTMPzWkjXWLR1tNFQV0Vnew5b+p3dACe/CbHUeny/VR1mqUkkSSVSxOM+Qzdv5PHHTmfv397MmjUOgZugeZ2DHbPAzGDFHYo5RwVnQ49jhH0o5tswE54qX8fSBpqnq5P4ubxLOlVHh3gUJd2IUiS6rCiyAaHbSbIa2przVNcaZPMSmG11ENIw4qoXv6o6RldnO0ZCqiaShQdQ3BLooLFfC+99+Dj33/sws694i3iiyCvvXURrvor995tCkDFJ2tXo9hoWvTIFgk058ICxFKSooZtYCXkyi0EQxPBdHV1aOqLThqWnxfxrBTrwPEV4YrGYItJK5ULUGT0i0KI8Y6I7IYYDMUfjqYd+x6rVGa6ecw2ZQhd5QwhrHs+Ungw5TCTaUYDe6pKWw2WOh2maZMwAT84puC5a3iGux9i4qoEXZi3iuhum8uHSv9JCJx16Qd2zNlnHoGKaJ6+/lze+fpcb776FrCQGqRjrM20qkEoAladGCFHwfI98EuLxBH5nhmRNDdnODKlEAgwTx3Gi9QotHC0km8tiV6dVb6sei+F1ZJX6lrRj5J08xYT07jvENIOiBGLZ2L5PUgim52ObFjmjI8JKEeioQhJ25qlO1GMXRNUz6dQCRXDiQnzkAILU0OJyMM+nUMgQ1iQJ3QJJpyoaoxDCUA7s2rjyuXbUniPKoxMTJVd6cx1qk2n8roJ6UkZboQvf0tEtMyJ6cY140WSA3khDUM3Ma6/j068+4db7bsNNB7S5Hbh6ElfUTscjna6ivamJmvp6ik5R4VJ0HdWjGTgejqXjJk2CXIGEqGJFD9MwMOMxOt0CblJKDBp6wUN6TZOxJIEr+iX4kjQIBsE6UtW1uG1FzCBOMkjieA5aSiPndeKKgmmbaO0Wcd3E8DxqU2naOttJVaVZ29qEVZ9WB5FUy5yoa4ZJqJ4Co2N6BjHDxisU1TrmjADHcFQFSXcCYqG8b9KVy6HLIaWYSV4dPC6310QtL9FDQuQArFxik+vIEPSTfv8smh4jgY0hJSZRghMmTlBUBM7xXXq7jRyzx76cc9QxXDTtCj5tW0lr2IVbbZEs+lRlPZrdEDNuR73StqkqM0FXF4l0DQk/pNCVJyZrmu9Sx+9jYr+SsFgWlmGopKrgOMRMk0TBpTnTjllXBXELryurkj/NikGuSHUsjmO4FPM5NttsK7Yd9iteWLAIW2zLdHDI44R5jCqb2lyCWruK/vHe3HDdbB577DHe/fg9vm1fTq7WJe+3Endr8GK2OvQcFHQWXDhLHBnn3HUdXULCnYCUYbAqaCbR2ECxUKDvwAGsW/WDeqIGrqMSK69YpCpfjacXCSw5OCZ+Na8SBd2LEfPjhPLkJs/FKh1U9dMxil6B0JJDaiGG7EFDqocGbszDkT5Yw1D+JSF7tOiUBBapNEJVUKcSTy0hhxxzaEkNr1AgFq/G7fSwtAS1qTqyrWtUsiIKtfAG09Ijzh66uL6DYWgM7KylRfNw4yaOZbBJr37sPWBLLj3jfE679GKWtjdBbYwWP4vXnqFat8l5Bcy0tBloaLZFkO0i6et4IlDFAxy3A7shpapE4pc1z0TPW8S1FOm4jeMUCCyNMGHQWexUj6WwRK3PZknKU1HkqWZeSlW2qxJJ8vm8UrTlGWGkrOi7KMZJMyLOeZdYqhZbit2uLh05Cn9VH/UKuG4LRx15Ap9/+BWrv29Gt3S6ilmsmhh5I4frdGCZKdyOAulEHW7OIxVLqaSioOdw4+pwErqRQvqyasMY6XxABo82y0GvlSeggdWeozawaEoH2PEUxaYWrFgcQ9OxNEPNQ+K9L74/bVKTMbjmtMvYZ+cR7DZuDOutJlIqMZOqQAzHimG62f8cAu1Zoo6F6EYSXXpTPVspFIGbpU/fahoaqtnjN8O4efZ+jDj0Gd7+69eke9k46wpYusuLL80hXr+affaeSa5LVOTopKcqokn5L2jmjFMOYeIlh3HjDQ/ypxc+pakppZRex8+j6RLguzjh+GPZ4zc7c/a5Z1N0Qix3c1z9K1K1JnfeOY3X/vw+jz6wRJXzB2xiM2izXuy12xBGHnI877+7lIvPm8xrrz/DoI2z+OZagnwKt1hNVWxTxo6by5Ilz5OoDth9jy0YN+58+g3oi+v43HH7PTz5xKs0r3bYZY+teOiR29l3v3349U6bMe2ay1m+7HsuufAerrn2DHbbdVc+/vuHXDHxJj75ZD2p1EZkclFJWtr5TDvALbYy9ZIxHHfCGG6Z+yCPPrIY0+xFvmjj+w6e9Fale1Njt9K3t8O4y0fw2xFHks+n+fM7T3DTnOdYvdIlmTL4818e4v5Hbufmqz/GjK1l/oKx1FT34cB9ryYQ2SHu4rg1xGNJHGcViVSB9/7yFM0t6zhk/7H4Tj26naDgFalOwOevLiDo9zB2Is3kK/I8MO8NkimPPywax9BNVxGnhrlPrGPG1fehB6IWelhWnvMv3JuzztqXusQm/PnFz5g85QEyeZ+m9St46JGbaOlcwS23zmfmrDPZcced+Pijf3D2WTPJ5wdS05jh+efv5OpJN7P4ubeYNWMKRx5+ADWN31EIP8Ap7ELg96JpVY4jjjiFlvUdbLNDf844cySH/PYA1rWv4/rZt/HUo59jxIoM2EhaQm5g6rWzGb71xpxw4snUpBu5Zvpcbn/0zyUCHfW7SR3EcDOEQYGamhS33TWOHX+9I76vM2f2XBY//756yoYEvVSyN1Onn8I+++5CW9tq/vLx61w78QO6xAHWNfPhB89wwy13cNt1X6NbTbz37dl8t1zniJG343UmSNKPwP6Usy/clQnjZzBy1Ol8+dVqzrngHA48eDcOPfgYChkjelJKQcqmpZPM6nGL/5pAiyqbSKWoqalh3Q8/KEIkdNDrQaApBCQlCWzuZEifTXh03j188t4XzL73ZjL5HC1+hpp+jbQ4LQSi6hS7IBlnmN+H43Y5nIMOOJBETRV//Mtr3PnM71jf1sr2W27NNZddSS89ztDmOgpajmLaZX3QydhJ48n6DvPveIQBrQmq2wy+qWrGr7bwLJ0xp5/EmNNOYuCmmzD5yquU2nLUYaM57LBRnDjhfPKdWbYfvg1nnHwKN86aw+qVK1W1Z/QBhzHqkEOpT9fxt88/48En5vP3rz5Xp+fvu+8+bp9zI1sMHMwRh44kVlfNQwsX8NSCBcRMi0033oSxZ57NVptvqZ7Q8OXnn3PH3bfxbuELlWiUKJgq5cYDmy0aN+aGy6dz45TpNPYexLnnnk+xq4s5N1zHcUcfzba7b88Xa5dx/X2388EX/1CVrk2KjQwbNozTTjuNgQMHKsK8ZMkS5j81n/Fjx7Nu3Tquf+EBbAk66BiOz2YbbcIFF1zAlJnXsmzNSnzbIlmdJF/s4jdb78bMc66mphgnadmqdcOQRFTv4IIpF1No8bj71juZcd21NNTWc/TRR6v1/8NLS3h04QJqGuu57oqJPPbAfbz6wbt4lkVNrIaRO4/gqANG0aexL47r8fTzf+B3Hz9Ldl0bVZ7JLzfdnN/uNYK9dv8NdizFOx99xPynn+CDpg8oZgv0STZywsHHceRvj1Dkf2X7Dzz43CMseetPmAmbE/Y5nj132pW5N87m+KOOYevtfkkuKDJl1jX8Y/nXeDET3XYJHJ+UncLLeaS1GKP2Hclh+45k494bs2Lpcn730rM895fFSuWaf8c9vPfin/noow+ZcNnl9B7QlyefXcjjzz3Nd/I4TtWOFR1mM0OdfGsnZ556BvvssTeXjb+U9R0tnHvmOey63c7MuHo6px5xKiNGjGDp6qXccMeNfLr8c26/6y6G1W9NXWuefmac7/PNeINqeOEfb3H59dNIdBbYccDGTL50Bg39+pIPXF577x3ufOR+Mh0ZGhJp5s2+iccefoSqmmr2OGh/+vbty+uvv67sc/jw4WqNbrvtNkaNGsW2225LP93mlnvv4uV33+S8Sy+hz8YDmTjpSgqZLqXez77mOpavWsqdd83jvNPPZ78df8uCBxZw7LHHkmxM8t4n73LPo3ezbPVSzj7rYg7fayR99Tr8LleRTbPKYml2OaPHH0vOymI5oUqIVGdjzmTh+ddTRYrHP3mHw44ZQ/9UDZ9/+AHzFt7D519/wR577sUBIw9h7u23suyHlUp99EKfZDrFQxNv5YkXn+GZV5/Frzfxgk6lWpt+Nal2i02qB3LK0cew3z57K9X1sx+WMe+xh/jg449UkrTrTjsz7vwLmHPtDD5c8zlevkBNdS1DN96EcWMv5PyzzyFp2sRsk6NHj+HA3Q8nma7i21XfMv+5R3j5nRcxJBko6DSm+nDUoWPYZ7d9qK9P8IfFf+SJhU+Qc3Psd9D+7LbXbsy+aTarmlahmxoXDD+W/U89htMmjuP4s85gp2G/ZHujF1UFjVw6xnrL441vPuS6eTPobaeZefnVPPjIw7z50QdsPHgwV181hbNOOYW9t9qJ88dOIE8XDy54gD+8+BxYoVK5d91ud4496Hg232RL8sV23v/4Lzz34mI+XvYF1Nrkih1KoZXj46FU0HSdnXrtxanHnsAWwwarx06+/f5bPPL0fL5qXolXa+LKo2XjKSknUBOrorCugz7xKrboP4z+fQZy/ImnknccLhp/ASRzPPnI0yx56mX6NWzEr3fZifWZFh588iGef/t5/ISP1Zxjm2Hbc+KYk9ly2NbYZkIlXY/+cT4fLn8fvUojzFts1jCMcUeexP7Dd2R5ZzNTnrmfv33yMY7ns/XAIcybOI1jbxnPyq+XUU2ctJ5g1G8PYcTuezNowCasW7ue2+fdwYtr3iRRMLhh7FR2Hr4zO503mq5kdIhQ+tIiAi1P4cj8BxFoeSqG0uHl0JZMtBlLd7howu6cdtoB1CU1OopreXvJ+1x+1WrWd2Yxa1KErXXoTjvjxo/gnAlbMurwG/ni79KXLOS5dLpa80gnCgwe2MB7r9xBc/Yr1QfTnHHpk+zL1Buu5ZkFn5CMaxx1+OFcNv5CZs68nicffwEn2x/XWM3YS/bgknEXcsm4q3j8wa+Zd/dkDj58c3qlWmnqyuMXG1i/OmT3nc5g/u+uZPcRVaTSXfhOmtYmHd9t4NLLbufPr3/MmOO24o7rZ5LT2+nItNC3rr96TvI1s+Zx562vcvY5+3PeBScx/7E7OfOcY+jobGLTXkP4atUyamsasewE9WZvbn3gCWbPWEg20wB6FUW/gJXScDOraBjSwEevHENXxzbsssupKnMs5KWZT0p+2xBL2RT1T9lv+GbcNmMs/YZmMfxaOnMaWqKdt99Yw9FHzuKXwzfjgd9dx5NPP8bcaX8jnv6ep35/pVLDR4+cTqGQJLRFoWyQoiJ2rJ36hjiffriIeXfdw4ypjxGGA1RmLocdBw+o44NnH+eNZaew49678sHrozlpzGx693J4+bVpfPTRjQzrP5wP1tmceeJ0LKqxdI9p14xl1Oh+JJLrsfw+OJla/vpxC4cdcQmbDq3m1nmTqa53SdeExHSLxvpGCqHDJeOuZsEzGfoNrOKv7zzIhAk388yTL3HsEUdy8bnnUddvBenab2lu60N7m87Sb5o475yZDBjYwAuLb6W62qE5s4Y+6V6sbmvlrBPu4b0PvmTjIf15/Y2b0TyHlU3LuOHGmzhs1FH0ahzAXofeugGBFoefIZ70efjhyey+66/x/Bx2zMAKUlw+6WaeWrCILbdq5J7bb6Jfv2qy4Xr8IEPgt/L1J9tx0P5j2HGvvtz7yNXce8/j3DnnB3xtGZ83jeWrL3UOO/AutFw9Tlsd1b2+ZpNfNLBoyXwuGTeLp559kQcevoUdd9ucEXuOYs3KAjgxdCsdPY1ENULKoVfnX/dAR+dVOPPMM1m8aBErvluKLaqYIS0cpQd3OtJ9EsNvLzCkvh9zrr6Og3ttR0vHetZk1+MlNf769T+Y99g9fN+6nHjCVn3r1x53JSfsebR6Fm9zVyetls/v33+DW++8gxG778nMK6eQzAd0BjbrM2vpjHXxRdN3TJt9DWFVmvtm3s2gljRbmQNo8n+gYLh88u1XzLrzVs4YN5ZBQzbl9FNOJWla3DLrBjYfNozRZ55I09q1nH78SRx7+JGcfMpxpPw4V4y/jN122Il1q1YTN+OkG+v46PNPGHfFBDbfdjizZs+i2NLJ0n98xut/epk9D/otsX71TLj0Mmoa0sy4/Bp22O5XfL9smXr+dWNdPe+/9x4j5p1a6k1UDZGqZzEV2uy9+U5cddr5LH7iWU447BSSepz62lpa16+ltncdX6z6iiE7DefuZx5h1rybKegBZw4/mCuvuApd01i7di2NjY3qoM3NN9/MTjvtxDbbbMPhd41n2VffYLrR48JmT53ORhttxJkXno+XsGjJdqhyswTW7Tf9NVNPmsiQ1ABSVgw9oZMziqwsrObCaRczmL7cedPtFHJ5dRL+oYceYrd99iJI2Vxy9ZWk6mu568aZzH/gHhYuWYwWTzD+3Es4cJu96Zeoxy9IxcJQB5yeXPY8syZP4+Bf/Ybx51zAsI2H4rTnaG2XRxvaNHe2c/YtY1m54nvOO+Fcxh57HrnVGaqrqsgYOdb5zVx94zTe/ev7XHz8BI445FD16Krly77lrgfv4bxLL2Lhi8/zu5d+T173kQebGoGJl3XpV9uH08acwmF7jaLRbqDl+yZFrNfRwciLj8Eqhjx59wN4LZ3UparYaNAg1rU2I2WgyTOm87uWN1Rvti7kWVo4Qg0vV+DSiy5h5+125MzTTqdWj3HiEcdw+IGH0bKihW2GDlctXtkwx8LFC7l7/t0cMvowRh58Gpu6Nn3jaVZ0red7s5MlX77PXc88wi9qGpl16lh233pPVq5eqVovjFSc37+0mDlz5jB8yC+Yc/V0YqW++sdeeFYR6K222orTzzqN/ff7LeecdQ6dHR3kCwXuvPNOrh9/Be999nem3Tybm++aRzZwOH/cRUpFr7OS3HvbPJau+JIJU8dzw5U3sUXfrRg6YJh6NF9Ldj21A2p4ZvHTTLltEvsedCJnjTmVdJfNxr0Gqn2UDXJ83vYNF8wdT4c8c17aX0ThduT/GrB47rwb2fvXe/NRx3qqGutI+TqNts3Xqz9lwuSJbLb5VlwxbQp3P3g/jz75OFgmWafAEUcfxUUjTmTSHdN5d8XfaUbOlnRAugorn6RfZ5qp513JkQeOou37lRjVSYpxgyani1FHjSYVT9JQXcPkiVewSZ/+HHH5mXR1dDCwTz9mXXMtq5d/z6QJE6myElx1yWXsvttu5FvkLIqJXWPRThsXT7qIb5YtJeYlOePYszj28ONZs2Itdq3OwE0GseiVRVw9cypnnH8mu+2zOyeecRKdxSye5vHHs++hdvhQxk6fxMDNN+OEAw9nt8RAGkiyPN9OWyJk0UevMnPetey7467cNGkGt9wsCcMfGDliFGecfBofv/U+o/c8gEIxINkryQ8dKzn2rDFk8p2MOmQkEy64EjsbJ8yGrMutobp/DWs7Wzh9woV827xMSmnqUG8qbpHvaOfQgw9l1ohZJCx5Rr+0UfgU9SKPPvcY9/7+UZqtvLJXM1mnWnWcde0cuNs+XH7KBfSO1ZO0UmQLRdUWctq5p+InMtx+/V2qLWlQ3yE0tTWTbKji61XfcNmMy/i+fQVbJfszZ9oNDN5oM3IZh0DONqTjvPLJK0y88Qryehcb1W7CuOMuZNQ2u5JqL+LUJVnaAOdcPp6vPv2cfYb/mnnjr+a0+ZN47flX6GPXMHvStfzmV7vTtrqV2kQdTetaqamuY88Zh9Ha1MqdE+ew3WbbscO5h5GPlwm0PPtensLxn0agi4mo5O50EcqjqWJZfLLsuudghm83iCMOO4i+feI8e88DXDu9maDRpxi0YXcNJo7LllsUeP6lsZx+0hJeePWTHgQ6alcP/RyW7bPvb3/FxMsuoH5gEjvpYTl5GuzVvPXOtxx+8N2kGzSeWjiDIUMa+O0uV/H96nYGbR3w1NPX8P3KPEcfNZ1NBg5l0QsP8+Y7C3lmwXN8+M7XTLtuAg19hnH8mFmEtBL4RR5/dk9+vc2xDB18DpZRR6ivoaamijfeeIiXXnqOeXf+nuUrWjno0MHccO0Mrr/rAR695WMOPao/s6+/hI71Gd57r4UnnniCe+dfxNefrWLOdX9i+bdrefPN+3njbw9w7DFP4OW3QatZRejqaF6MRFDPyBPruHnGcYw5ehpvv7GKVH1f8jlHHZqUw1uaPOQ97fL0I5MY2n8jZt8wl+eeXsbQX+r8YdEkpl75Eo8/9D59ByZ49e0ruP2BZ7j58nWk63/giefORtdMRh56PU7nYDyjCPECHu1YBOzwy6EsXDiTi8+7kecWfUSsKk2+owpNz7HDr+p56L7zuf2eBxl95PZs2n80u2x3FrvvM4hb7zqWU4+7hTPO3pfUoFoOHTGDVNJiyKb9efaFq3n1pbe57sr3+H7FSmbeuiuHjT6ePXc/Ab+jjgceHc12vx5GZ+tIxo47l6Xff8y7b83gqcde5IJL3mLzLeMsfHYql19+D4ue/xjfa8Q2Emy9TcjLL5zM0afcx1uvt4NXh+vlmXv/weyx53DGX/QILy/+O0O36sOiF6fw1pK3ueDUVxm0pcXzS65g8aLlTJvyO1aucnnyhROIaZty2FETwK8uPQtcw9DbMejkhJO3Ze7Mu5kz607m3v4knmey1/6/ZuXypaxetZbFL82mKlnF5OnXs3jR52y66XBefvFwrpv0A/fd/zSbb5fkD0tu4aa5d3D3rBX43hpWtk7hH581cegBj+JmB+HFvsf0a9h0SIElL01g9syXeOC+99l4ywa2GLIRr7zyV7Ly2K3AItCjXs3a6ho6166hT10Nbmv0JJnyCX9F+aSn1HEYsee+7LXHnky78Tp+SHaq3jZ1qjwE27LJtrWRamykmMuy1WbDmDDidH613fb4vjwKMFTtE22dnYrsvPnR++yw685Mu+gy3nz9deY+egdObRVXjziR3Ufsw8jLz2FF2zrqa3tzUM0Qrr7sBo687hz+0fIJniGFRhfNNFWlqjFTxzuzn+Kz4necO3ksum2QJcdpY07nkD1GceqpJzGs31Buu30uHV1t3HbvvSz+2zssmHQ9XfGQsWPPYupFE9j/1zsz+bXH+evLr9PZ3MoTk25mWUczZ8+ZTN8tN+Mvl9/BHz9+hymP34qR85k67koGbNSfc049i3GnncuoEQdwzexpfPH5l8TTSa6aPlk9a32/K07GtwzVohEWipjyn96sz3D47ody7blXEOsKWPTtx7yx5CVmnXExne2tTPzjAyxfvYKHLp5KLtfFaddczLq0xZeX3E5Hrzjj776JT//2EQfssz8XHn8G1152FXnNZfpNN9G0dhXnTLscVzPoVdPAo7Nv4c333uLiu6ZgVlskdINctoswphMWber8OnpTy53Xz2X590uZdP0k5OmJrWYnu/Tei99PnM7jX7zFLQvuYmX7MuZfchP56mpOunoChzRux5Qpl3PvY/fz2AvPceA++zP59LH87bMvmPvofaxobWLwRpty9/TrefHdV7np4bt4Y+rteDGNWbfN5b0v/k62roZpB57BL/bdk3OuPIlhQ4Yw/uyLeXHhEt5Y/BodfhcHHTOavcccyKx5N/KX115j4nGXMmbMEdx023tlNmkAACAASURBVFyef+mPuLrHU88+zYKFT3L/Yw9j2joFyyKRD5XiN2rvAzj/vPN5/t23WLBwIW3LVzD97In0H7oRJ0w4h2yvOr648B6SdWleLn7LzNtmMyzVyG1jp3P8bTN4selVLGnbk0OLurQs6ZhFmHnyOLbbZjsOHXumenzfJceczpn7HU66tp5T7p7FX998i1fm3Mu6tvWcevWFtCY9nNDitO0PZsLRZ3LG1Iv4rOsH1lo5zHSMW86ayl6xzbjm1qv5YPVSNh0ylKsuuVRVTE6ZeilDa/tw91UzaPeLXDrjKj5r/opzLxjPPrvux1nHns6Yg0Zx8skn8MIrL3DvgodoKq7nkZmPoDdnmDTlMp6ev5D3v/qEy26dQSZ02Niu5plb7mXJp29w4923cd7x53LKiGO55Pf38vHiJWS6OrjyzAvZb4ffMPL0U1iWXE1NPk5jsZoF85/i4cce48kXf0+bnaUr1kWY8gjlKRuYxMM4VjHG3AunM2STTbnj2Ud5/e9vUuxsZcQOu3HT2Tdyy8Nz+d0nS5g76TqGJwYxaeIUXlvz9f/H3Vs4SXXtYdfrtOu4wGDBPQRNkAQNEJwQ3IMzuLu7OwR3tyRocAjB3d0Gxq2nvU93v7XP5N563/qqvj/gUjWVKqoyzHT3OWfv/XuetZCjrGwdO5OQaAsd4rvhMHpw4gQRmRPF13Q1zUs3YuaQSRw+up9jYtPkdtKtb2+qN63Pz9074xUZca+XKiXLMmvkeB7ffMuNp7do07sDH9MSWLp6uRJBKl2gJDOHTeGP3Uc5cmw/Rq2Rtp3a8WPzhkycMYn7jx5QOO9XLJi9gId3HrJy9Ure6zIoXaIs5Hj49Pw5iyfPIzZvDP1HDyLF5CVL6+ZCy7WE/VCKRgM7kKr3ofME6VC6DrP7jaX/vDFc/XQfhzmXB96t+PeM6BdPrw3zeXT3Pk3LVmdm/xEKfWTTkyscPLyLtlXq07ZTJ4aPGYU728nm6Qv5mJPCtC3LSHvxBq3JyJzp84mKDqdLfA8+q214RSdcyG1kPfl0YWyasxJtlp1px3dy79JVelRqwNCefZm7bhkbXpxFjtITlRUgyehViuBhKhPzJszkm3wl2bVxB9fu3MIUFcr4qZMZPXEMn76849jGPWRk2Jm5ZT2vnj7j2/LfsGj6LH5bu4o9F48xoctQmjdqwvhJ43j3/J2ycR87fRLu0ACjFk0iJeUT8R0GM/zn/kyeP52rt85iUWvJ92157r95TXZaDk3Lf8/qzqNotn0CaXdfMKpTb5o1a87hk8fY9sdhkm1ZzB4+nmp5i/Ht9J7I/iDrJsyhWuEy1P21FYkhLjQiXyg6Nf8KmXz/8vL/JzLQQb8ejSgDiNKCyCILUD4+5YUIy2PCleNk8OCWDO0SSe8eNk4/OgxWJ9q0IqhdIuZh496L8Qzv9ZBdJy7+1/qWi2YRucMAWpFFy05CMmiE4gi1WaJF9QZ07xBJve+rsnJlCtPnL6Fpy0KsWzuOfZsvMm7CXuq1LsHshX1YtehPNm2+QoliZdl/eAqfXj/m6P47JH18x5XbD5A1Vlzu8ni8L9F4few5Wp3q1QZSpFAXvN5YtJovtGhVg6kzWzBtygRCrXno1LELRQtW4ujpYyxfvZnUpyHUb6Vi/ebpXL/+kL4ddit85ZvPZ7N/zymmjLiJniBXrqzEGXqU2t9vx22vgRR5R7HWSc5QzIESTJwXR6umP1G5alcCXj2+gBW/ZEGl0aAmFbUhB4vewoMnW9m6aT8TR+3DoIqjTjMrG3b0ZeyAS5w4+pjouCBnbnRj9abTrBjvxBz2iR1HO6LXamnRdDVydjl8QjZjScGvsqHxSVSvVIR9u8fTp/tKTv/9AkOkhCstFrGsGTykJiMnVKdXty00rFOCHt3a0KDmKAaPaEy9xnmoV2s/A8fUosFP5ahZdZqSj+vZrybzZ/agQdOpPL9aGLU+E32eV9y7u5khQ2dzasdLTl/4hVJfFyP+VzMHf99ISJ507j8azYWDj+g/7DKlSmr48/hkhg5fx4mTTwmqCuF1q6lWzcWl47/SfdAmfj+YRcAThd4gc/Z6D94nfaJLyyNoJQMeyc72A10pkd9Hw4oXKFzRza4/fmXMwJNcveQkOy2b1kMKYZAKsXPnPpCjFRulOLFSq5PRGbM4e24+OckWurQbg9NjwubXKtMTg9VNmTL5OHNyNXOWrWbxwtMYLBrKl2vJ4YMlmD7yA7v3nqDENyaOn1nNwsWL2DD/PUE5nfdpM3j44CM/tzhIdkYhgrE3kLLLU6xwEqfP9WTv9gzmzL6EkwT0sl8ppPqtYcoGU+C7RC5U0C8s/iA71m0gQpf3v1g6Ma4WvRudJBaqougRUEqvV57cIH7HDOUES3CaRZnD43VjDLHgcDvEAQ5BvRZzmgadD6xqA9+Vr0yDGnVoXL8Rl69dY/rCBQwZPYpvK5am38g+3FWnKwXTXtEVmDF6Bo0XjeJhWgJaX4DO0d+waNgKGizsw4Osh0qZSWSwxWhVDmix2MK5OXMv9/hEvwkD8au96EwaWn3fgsGtBjO022B+6fgzFb+tgA8PT+6+YNn1Pzk5ZCbLj+/i0vkzbFu+ElViOt+tGoLG7sUcFsOVkUu49uYpg7csJbxsEV52nc+Eo1tY/vAIZoeBVj82Vk7Rr5y5wLZ5a3j/4AV/X/2byrWqUqthHV4nf2DVtrXcfPcCh9uOFGJUyCABkbF0S9QvXYOlI+eS8uwDA/ctxP45kYvLtnPr5k06HVik5NOP9phC6YJFaDniV0wNq3Hpp4EM2bOSbU+vKlnOdvWbMKB1Z2YNGs3r9C+0ie/NkCpNmb5tPYcu/sXMabNpVLoyY2eM58iny4hKvzUQVLKfgmSi0oai85mJCoSyYdFyEpM+MnHWRFyhMlnaHKrHNeFE9+EMOLKMA8/PE7T4iS9YlzSzkT0vH9JPV4mJE8YxY+UCDl47x9iRo2hYvgqdBvcmxRTArgqQV2dm3/RlHDrwB3+8v8O9Gb8xf9catp46QIbswZknmh0NhhH1XSX6jepEh5/b0kRsRiZMoULJ8jRv+wtuq4r9546x7+g+pTw1+ed4qtWsSvf4PjhFtl4l07RFE16+esaL58+UTKrYzhvtEOPVMH/8FEqWK03rcQP5kvqZaMnIuomzUaklek8YQWKUEfuIP3DqZWqs68/r5Fc0Lvg1B/ospPGmhVxNPofBkQtb8wm6i6RG64D1XcdSskxZ6ozoQ1CnYmLH3vSs2oATl8/T78Jm8Pi5M3a1UtDrOmMEb62imKyiQ6kGzP51ND3HD+SRO4FMfybqmAguztzHp03XOJdxhdLN61KxYkWSnrxi3cql3MxKpGx0QQ7NWanEnDYc34k3QqZE8a+pUKIap3f+SddmbfilTUuGTRrGk7RXZBscdGrcF/NnOzf/OsOuLTuVBXT8yln4zToKqszsmb6YU2+usXzrevr90pteNdtQYcUAvI+fK6SJTrVaMK7TMDqPncBd9TVC7DoiXBYO7/+DLbt2s/vEUWwmDx7xgohngULN0GDCjN6jY9LQSYREhDJ4yhD8Zi+y3keYPoxtrdeQZcmky9oRtKjwA8vbjubetUfM3LGVmJ+qsrZTf+YfXcnWwzsRWgC32LGIRY+swZJjZvWIpRS25mPJ5uXEls1L144dycqxsevkYQ6e+VPJcAtqh9buplvTnxnXZCyeULj07gaz1i3g9ee3BLQq5oybS4mQomxeuJ4y1YrSuEUjUZHm1Nkz7Dq0R6FMTJs0hYL58jNt8mRS01J5F5GNUWNBnxEkVFYze9gk8uXJw9CJo3hjsuFQ27jdZjfhjcpSteuPZIQKtISan/PXYvGIKQxfNZm/nlzEadGglowMLlibEQMG8f2acXx8847uJaozs1N/MrOzqL91KukZ74mv2JLuveOZMn0OZo2ZNYMmMGrTbHa+PEm0KBg7dOxYvoP0tERGTh1BelgAl7BQBfSE+azU+aoS60bNYf6GcSx7eg69ykLPmGrMGzmJ+PGj2Ol7CiEScQl+EkM9QpKIVWVi+6pNaG1Brpy/xIfUz9x4do9sr5NsUYxFxclVW5WF9dRda9EbLZicfk6s38mrB0+JXzqTyysO8c/1q1y8dZlq1avzQ6M6PP/8hvV7BQziOrrwEDZNW03iowSmbFmETZeDyeVAG2LG5pfRY6FdjRasaDGIWuuG4Xn4gQNL1vIxNZEJi2fz2JmI2mRg+/wVFPXo+X7qEKVnsnbSTL4tUIymPdrwJswLJlEiDqDzBjF6gjgUisv/SInQZDJhS01DHxKCLAeIioxFo9GSlJhG0O5AHx5BTLSPy+cas293FcbMHgAmD0ZPSYIOGzHRmdx5OZ4hPa+x//Td/zJB/4NL0WpVuO1pBIXuUuTSheDQFEZYzo/opdOcud8COVCbalUHY7ZKHPlzCmVLJ/BT9StsOTAJg9VK5a+bgCoUW1o2ZWsE6derPvWrdyVveF4ev31M78GTeHE7BG10kGC2m992lKZh/RGUK9MTW3YIJm0UrTpGs2TJd6hkD3ZHGKtXnWb5olvo9FYkvR93up+WnSNZsXYiA/qN4tZFDfYcF88+reH3IxcYG39WKc8sXNiFRt11lC01i6zMKgRNdxB1Xk0gL/7MKH7bWYvqlapTt157XF4Ljiw/KkuMkic2W/xYQr0ULRzB5k2LWbJgFYf33SInLYoKNbQcOTmWIT1OcOnMO2LzqTn+T1fmr97Flnk2BXF34ERvvD4vv7Rcj2wviV8YDq2ZCu/V5PPxdfkIjhwaR4+O6zl37R1Bkw9/ThRGvYdTZ6ZSrrSaCuWGUbVSWVav68yIgWuYPnsE75Ju0K7RSX7uXpFJM9rT+sflvHr5jolT+tGld0Xq1R5C2psSuNyphBb4zI372xk+bDJn9j7n3sNhOMmhconLmKIgukAG96/N4OzJO3TpdYzSJXT8eWwKQ0es5cSpp3iJI+DVUqmii0un+zBg9Db27kxFI0cp2vUbzydy8fwjZg5/oJT+QqMCTJr1E42aqqhWbAfFKwfYf6oX/Xvs4/I5GzpdGC71I3AbCIpihC8GyW9FWAnVqgzyf5XF2TObWbdyL6uXHVMa5AGjaDm7iLDCV4UKsWf/FMZMWMHFSzfI+CJRseb3nDpRj7ED7rH3wCnKVYng8PFlzJo5mx2rP2PQOHiWMJW7tz7Toe1BbFkFCcbehJxSFM6XwdUr8Sxdfp+1q+/j1qaSx2Dg8+d0gnpRjrIoFAi/GA3qTHjSMymcJ470tFy0Ty63Mxd9pJNUyC4PeWNiGTtmLKOmjSXBlP1fGL+4xhRygSjoKKgzkRNSg1qPP9OBSdITIumJMYUyOn4EpUqWpl3XLqxcvRoDMl1HdCcp1qQUCftFVmTylCk0nTWIB7ZktHYHnYr/wOKBS2iwoG/uAjrgFu43ZQHt9YuHaTj/zNjFY00yvcf0RTIK/JZMxUIVWD1uNXPGzGbA4L5cuHqW/IXzEafNy+o7p5jfujutRvYmMszK9hWruHX0BD3+WIXe7sEUGs316Rv46+4/TD60CWPhPLwcsIyBG+ezLf02hlSvMqp2amVMGgu7lm4kvzUWrVqjZCN3Ht5LsjOTbJ/IbPowx4Qri+iAeNBptOj8GirFlWHV+EWc2HWEBec3YzJauLRwM0+ePKHdvkVKCXBJ/W60b9qSFn27UnVMT0YVqkW7eWO450sjaLNRu0p1RvcbyqRBw0lwZaGJNnB7/gHuvXnN0vXrmDpzJq8fP2XinEmkhrgJiIMDnxu9TovD60WFEY1sVjLQGxetwGZLZ+z0sTisMtmaHCpF1eXikGl03DCJv77cxU82pZKMvA/KOAvmpaelCnMnTWHCvOnsvn+RSSsXog2qGL94FkFPDia9hYKGKM5PXsmsdUs55/nCjkETGbRqOre/vMYfHgrZ2fzdax2+EAtdJ3Rn0ICB1KtZhxhLBA9vPmDTzu1cfnYDdbiFLNmBTq9jRtcRfFOtIh37dEWyaLH77DgdNtQmXW45O+BHNlsJcWrQZ7k4tnU/DreLDuOGkCm7CbX7WTN+JjGxkbQe3pXM2Ghc449x/vVdftk7GU+4hgYhBfm97yKarlvA+ZTTmJy51kOfJpfrrHWp2SDiLyVLU3d0X4U4smDASNqUr8Gvwwbwlz5NOfG6NWalgiDsOCGetzFBJJ+PX4rXZXafMfSfPIzbKU+wCY+YXsPVZX9SNTsv1wyv2X37Ajt37sDgkJEcHtJitBSOzMeOKQtYfWAnB84ewRTix5acjU4XjcWppUvzNnTt1pFfurbBZnAr72FAFY4uK0iMysjGdet5/ukdw1fMVe49YZKFQ/NWcSvpMUvWLKPLj+0YVa87VdaPxHbzjkLh6PxDCyb1Hk2jfgN4F/qEUIcOa46Bw/t/Z+/hI2w9uo8coxevViA+BSlCQuVTY/AblNdo0uCJWMwWZi2dSaorWSkmxkbkYX3LBdijXPRcMhhVtp8jc7eQx5CHabMW0HPycCJUQVpN7I4DFwGt+P7C6uMRXmtigtFsm7ae74pV5q03lUvvbrN1w0Y+JHwgW2R4faJ9rkcnqQn4VXRp2Ix5Tcfx0Z3M1N9mc+3pbUzRVhKTkpg9fjZNqzTG6NJy9vU/7Dy6h1t37yr5/mxbNmarlXWr1/D88ROWLV6iFGPTQnNA0qPzmzBky4zqN4gyxUswaORQko12guESV+utJLZxear3+IlUncC7mvgpujLLx85kytYFHL5xDLdJjVpjYVCROowcMIjay8bw7uVL4ms0ZfzPPdi1Zxdjbx5Ej4fh37ahfd8BTJwzj2IlyzCoVScajevCO817sNsoqSvF+slLefT4LgvXLSRB78AfYQCPCkOOhnbf/sT0nsMYuHAQJ1MeItn9tC3dgEXjptJ1UF8uhaSAxonmkxvZIGQkouxpIb81hvrf1KR+7bpExcWCRcf0+bO4cP1vPGo11zcd4O+/rzBq3SJUWj35DKH8vm4rb169Zuy2VdyIX02m3o8nUs++K6dYe3gHac5MdH6ZiIBEsTz5WLxwDUvXbebgwwvIrkR0giEuIro6DQGfjtY1mjK7fk/qbxyGJdnNzvkr+fvmdWYvX0iaSSJoMbJsxCTKaiNoNnGwcvCzftpcysfkp+Wv7Xkf6iWolJgD6HxBjN7/sQW0wJHpBWrH4UB2OPlt6xbKlSpNh7ZtcDoc5GTbqFylAHsOt2DrpgLMXLsYvzMBrb8IkstFgwZWdhzqS5d2+zh19cu/YoJcPaR42DZqVIvvqpVl7dolpKZ4xGcfvz8Ca8bPREc859CN0mR7S1C35nrFfvP9j2Fs212a5HcqomNKsnTxBXZse0RmaiZ6iyKdJMoK/uxYipbxseePyWzdd5J5857hcSSj91qYvzIv7X4Zz7ffdufLFzUqx3e06GBh5bp2rFy0g3XL7hNw58HliiEqn4cBY2pyaOclvq2rZeqMwdSu3Zn3jwWOMcD1R8vJzpL56YfZCAdFn161mbKgIbUbLuDBXQsYnimWHWUBbQvn18ERLJw+gmEjJ7D/8B0FQmA2S4wZN5l69WuT8P4tkyaO4+KF3SyYP58VS84THZIfjSWFO0/WsnjaXdYs+5OyXxfkwF/dGT1rG0c2pGGyfOT46fGkZqfRttVq8BTCp6i3faDJi9aVQslSfi6dncjAAZs4cDQZryAvuI0UKRbk8t9LeP3xPk1qLKZM8SIcPt2JjEQNBfOVYsiIyRzdq+Hbxmp2bOvHnAkP2b3jOD81r8Wydb3p1KUnl48nozMYGTSyPgNHxFPj+ya4v1g5fa4fnz9n06btXwRUmZjCbbx/toZb157Tos02SpUwcOzP2QwZsZITpx7iDUYT9GkoV1bm4unBLPrtCovmXSLgMKLRweUbk0j+kkzX5tvQqIwYTS7OXV3N3Rd/MqDDRfKU9nD2wmD69t7I+VOpeNwh6MyflCx8wJqC5ItAksOQAqIp7MRs/sLdJ/s58ftxpk7egN1mJUgIHpuPEJOZosWiOXPhMCNHDWfP3kNIasEiD+NzYjxLZj1n1Zod1KpfnE075zBixEj+3JlIZJiW+y9nc+VKAl277MRuy48UcwfJXpAyxXxs39eOLetesG7jLSYvGEf7Ot9R96cWfEnJQmUMwS9gmpJOgXCovQFlY+b8l4P8H0GDYoRS5WY+J0+cxMYNG/icnIBHI079xPjxX4GM249ea1Ia433a9+D8sZPc9iWhVekJpNuINIYRqtYxedg48ufJS5/e/YgfPIhWterRd3BfrtgSkPQqljTuRuMWjflxal/eOFLQBgK0KFyVtf2X0XBBPx6kP0Hldyv+T0GgsAdVmHKs/D1zJx9CXXQZ0kNZQLtlB5G6CA4uO0zCk48ULlmIUZOG8/XXZZjaZgRrb52kYv7CxC+YpGDmDm/ZRtazN3RaOA693YWsC+fExGU8TvnIkHVzCSuRn5tD5jNk/Xz2pt9En+5TJLleqw5zQMeGBesgw8vECZMU+oFbnHXLfuo3+xGMbn4/fUxROws6gJiHCbzXT1XrMWfoVCYPHs8l20u0fh/bRs3GYrFQb84QBS81oHQdxg0extBZk1F/V4KlLYYwcP5UTj/8h4DXTcOa3zNt1GgG9uvLI1sCcoSeaXX60qVVOx49fETh8qXoPmkYr5LeovM58OtlXCoPAncvihEqDGgCRmXx8Nv8Jciym5ETR+K0BLCpbHwTU4tTo2bTZcV4Lnx+QEDtokCihM1kIEsn8WuJhkweMpKZi+Zx9Ml1RsyeRum4QnTu3ws56CHaHM7S4VNoGVKMIWvncjc6wPb+Y5m8Zy2HT/6OOjSU6o0ac/z7wVx994Iuc/szuP9gmtX/iXFDR5OakIxbsZbqCZq0NP65GVu2b2Fa35GUr1KBX3p2RhthItOeQVCvVjjPChNeMJ/NoVjtKqwOPxsXriRPbD6a9+qOzeshwqNmVJd+fPddJVoM/Rlb6TK8H7SVVZcOMPPCBgJBJw2LVeNAtxmMO3aQtQ9/UxbQgqQiSqqCQ631qNnQcxyFihaj3ph+6AMSq8fPoFpsEfqNGMJVk02hoVybvFbBlraK7877vFq0HhfNitZk1oAJDJsxhpvJj3FZxHTHyT+bL5F85AkTdk8nQXKis1iRs7Lp3+VXzma8Ie3Fe46v2sr4ZXM5e/siXtcX/BozOkwY7WraNmxG/MC+NGrVkGytB2+E0I7r0Ht1ou/FptW/kWHLof+kcQojv0x4QbbNWMypD1eYtWwuXWr/wpxGA6i2cijqN29w6v0M7tiXDk3aU7VbF9JDX2J16TFnSRw6+Du/nzrN+n07sBu8SpRPkjwExepFLKBlPTqXhikDJ1I4rjCDhg9EFqF8nYRZY+DktB38/lrEehaT7fRSs1Id1k1aQsrFx3xTtCjzru1l+enteCQPXsHjF004tx2dLhR9hsS2GesIw8qCzat5kvaB9LRkQkwWwr+Ko2WvTixZtEDZzNWvWoMxvfvx9swL8pbOjyG/hb4jBvI5LVFhRM8ZM51vv6rEqnkrOf/2Jm51QCFsCEJX244d2LRpEzu2bFXy3uIeaHfm4DUECOoMhIdHKcXYIb37U7tadcaMHsmzxLfIpgAXuv9G1A/Fqd+/DSmqHNRBDfViK7Fy8nyWHlrH1rN78SggJAvxZeozbEA8Py0YxaunzxnZpAPxTdvSfkAnHoSIaUcG/Ss0ocugIcxZuQqd2cKUbgOI3zCbM2/Pg9vL+A6j6dqgNVt2bmLr79vJCvHhE8QjrxqjR0+TinWYFT+BafMnsf/VdVRqA7X0BVg+ax6rdq5n49tzShRTmyEjMGFGtPgzXIRqQzA5BEFPUrjMA0cPoWip4nTo14NMtYory7bz5PptJm5egazy8W2RciyeNJ2/rl5mytEtpC86xcOE1wybN5lEOYdUXPiNEt9XrkTJiFj+OvI7R/efYNf+o8zbtwbJClbZT45KRm0U2EJo37wrC5sPoP6avqQ/fsuhlVt59eYtM5csIhM/OZnZTIgfw08lKtF0ah+QfWyYu4jCoZH80qsTiSF+fIbcKapOzpXT/E+dQAeDRjRaCa8rXUGHtW9Xn3kz+/P4+XlOnbhLTIyPVi2rEh5egJYtT3Pj4WO0lgBSugadKsCYMT8SP+oH6tafycPnCgocVdCPGh9qvPTq3obJ4wew/8B6VizfSWqOB41JRbVSlfm1U22+/7E6PQZu4sy51wQFTk/K5NDR2dSolk5WWilqVx9Ldk4QoxVOXliKzXWWY4deYJFCyZffRev2P3H80g1+7bwPjdGEwRHJtAXh9Og+gR/qdOT9R8FKNlCqvJVDhyfjtctc++cxT55kYrDINGmfl+iCibT9/hP1mxRi4OAuNKjfjuSPAh9mYuue8Xxb5QeKFGiJKiBTt04JVm+PZ9Cg7Rw78gYMSahVoajkcLREERLziKN74ylWoij79h/n6ZtMatbMz3c16pCd5mPqlG2cPHmDO7cXoNXmcPTIRdISQ/mxcVG++dbC60dhNG88ljJlYtl/YjDDxp7j5N7PaAxvOf3XAj4kJtKx7SJUgTz41Jmo9eI0syg6KYW4vF+4d2ciO7c9YNSYs3h1EjrJSIOGMWzcMIzftuxlzqgnhJpkLj3sQJ6I/CQniRP+wfg9ZbHmf8q9x714c780rVsMJ29eK6cvLSMr8xY79zwkT1QemjarzaUb74gfsJRgtoYbNxfw6n0inbrtJKDKRmsK8PDhIvzp8M23kylVzMzxPxcxZMQSTvx1F68/AvxaSheHC6cmsnbnY2ZO24laSFRIY/aShnTvUIur599y7ep7GjUKpWLFArRoe4j71yQKlPFy+vxYuvWYy9XzNjRSIQJSIhLRyNpn4AsBv+Bem5EkgfP6zIq1w2jZqh6HDx7i6bMPROZx0qr5zxw7fJW9e46z/9Bc/Dg4eOQEaak6iS4TugAAIABJREFUWrX+hm+KFOX+bT3duvfnm2/LsHbTNEaOGM2pg6+JjTZz/c4Kzl1MoFevVTicMaijniE5LVQsEcEfx0YwfPR2jhx5ToeBPVg4rAc/NmvDo2cfCKo0SIYQAgK3JxjWOhM+lwNEvOn/sp6JcawmGMSg06PT6/E4XEpcQ6MJ4hYoNcFuEoVdn8iEqogzRHBiwz6eXL7FxD/W8vn9R0INZgrmyUeVbyrSpUNHTv91lvWbNxESFc7hBRtwp9jYdvscEXkj6FSxOhduXmTM/tVkC6awTk3j4pVY32shTeYO5GHqU3SyD50QlOj1ZAYDGJxmLszaSnJ4kI79OynIM6/kQefVsXLiSkrkLc6jlw+ZvmAasTGRHB+/iQ9GmTN3/2Hx9nWo/X6WTp9JtcIlOXzyT3KS0yhYojLNy1blvT2VX0b3I7xYHBcmLWbw4kkcSbmL1u7DIBDDdieR+jD6tenJL/XbkPoplQsXL2AwmoiIjaZG7VrsfHOK2XOmogmzKDhO0Z4XiK8Gleswc/hUBnbpzctAGnqfj/lDxlO1ShUq9fpZ4VQ3y1eWmROnsH7/Lg49uMrV0TtJcWdz6sJphJusfo0a5IuJ5Py1C4zfupSsSC0RzkgOzF9FbEgo77KSaTlnKDn+bOIcQbySlxyjD49YjDhFk18gFC3oHUFWzV2IViUxfMwI3GIBHcihYlx19o6fweA1s/jryTUkk5qoFBnZYiJTkulRqRlDBsYzb+lCzvxzhcHNOjChfnuevHnNny/uUvH76sjZDhp9VZ72ayZyy/GZV6N/I01289epU+SJjCX6h8oUTZD50/2R6evmUK5UGaaMnohOVnHq0HEyczKJyRtDhRpVMIWZ6d6zG4O696RyrerKAtpnVONVyciCe6sVEgxxUikYsVo0GV6iVWa6tWxP107duHL7Hg8ePqegJYamNeuh1XgZNWM41/Qy9ybvYvLxjew6sx3JpOLbiMLs6TePg48fMfLPiZidgsInIeuEFEdC49Wwvvc48hcuTMPxfQkN6Fk4ajKlYvIxYNRwnqhtaH1B9o+eS/EypWk/qBdPpGwMQR/1i9ZgZvx4xs2dyD+vbuIN1Sr2xxWDF9C8cD0Sbl7m1NsHClmpVvlKlC1SnMVXfufG6fPsmrmEBTs3cuT2GdJ1mQTVOiSPmgiNlWY/1KdPr19p0+kXslRO3EY/Bq+BSG9uHnzC0LFUrFCV42fP47K5KWqMpl39Fqx+cYSpGxbQvFx9tnaeyaK353E8uoOhUBT1vvseZ7aHdgtmkh14ismjRZcZ5PDBI5y6cJ41Ozbj0gsZiwd1UMavFnxwCW3AiN6lYXr8BGp9U5Onj55y7+ld9EYDTRo2Jk4fTrvZffn89gkOqxV3UMu8QdPok6864elOiq3vxfvsL/iF1VcroPMeJIMW4Q0z5EC771swcchYUj8lc+bEaSxaAyaDjhqN6uIPM9Dl1y40q9eI3h26cOfsRaZs20RUgRgmzJ7Ay/evmDV3Fl6Xm/rVajN10ARsXzK4d+OGcuqsNehp2qI5Lp+XX3v/Sssmzenbqzf3b9/l1fMXiqe4aNUKZEkys2bMpmGdOgzq1psLf54gy5aFLtRCvSoNoJCJBj1bkKVxowlq+C6mPKtmL2Hjn1tZ/8c2XGqB7jXRu2IDhg0cRJvpI0hM+EzXHxrRr01n+gzsx41AOgGdl4YhJZm1cIlywHLjwlVOzFjH66S37H1wjrr5i6GLzU9k0cIs+W05px+cJ11jJyAUrz61goMsHlOYZdMXEvfRx/ZHVxQMa+dKdSiWPz83X97n51VjcJo8FHAGyAwLwZvtpEm9Jgzo0odrxy+SnZZOREgY9RrXw+lz02VgP2zhFk5PXQlpWRy+dQm9SU/NbypToXhJ4qeN54/ER8zvPoamderz7PY9nt27jyrgp+TXpSlUrRwXX95jzpIFLPl1Ai2Kfsvuq8f5mP6BEtYoqjSuy9o/D3Hk92P0bNqeiXU70WTTQDKffWD+qKmUL1eRC1ev8fzte0qXrUCN4hWIlvV8O68TyVkpbFi0jFhTCJ17dSPT7MepE/KggGKzFNFDIeP5n4lwyBhyzViSG7XkQKPyMHZUG+J7t0JjsCMF3XxJSmLVmjOs3fgS9JFotC6kHBcWXZCjhxdjifHyQ+3hOHx5/z8L6K/yRbJx/WxKl86Dz5ON1qwmoM7B5viHWG1J5i15yryVpwTdNnd+7XXRrnkT1m0ux/oVn5k26TQGkwm76yNzlvegQ5tq+LxeokOLkpOZypeML3TvF8+zF7HodUa02QWZOi+aNm3iqVG9GT5VBD6vlZzMl9Rr+BWrVg5AE5JOhFlPQlYiluA3zFi8j92bb/FTs8osWDSTQYOGcfHsI4VjO3fRCDq27krefBUVVmxUlJEr13YyesxaTpy+i82ZhipgRlK+9EiGZ1StEMfWrXOwmPXIQTc+2cetWw+ZO3cHDx9lCg48XTrXYOTwNljDxUlUERyOLFJt14kL+4FmTeIJC7ey+/B4ho3fxtHN74nIm83+w3N5/eoLk8evJzHJg8rqICCHg68oOnUmQc9HEhIm8/mTkep1xmKKNJOT6qffwNqMHvsL7TqP4MU/BXFlfWHG6mK0bVefW+c9dPx5HRpzHiTrO8781Z78ke1o1bIvr158oUP3qkya3EbJWEnBKB4/esbg4Ut5nxAgVBfGH3vn8DrpFX0GbUb25yDpPSxf1J+f6zenUMnOfJXHxO1/DtC2azx/33mMw2FBHxJNgQg79y9v5NfR6/nj8GU8bj9akeXTOvn9yEjqfl2HLM9nVNjYdWg/E6bcxpNVkLJV1Zz6Ywm/9BjGrauZ4C1EUCWkB37QvVVKhASsSH6jUsmTvV8oWMzEjLmDaFirDi5VAlYpm4fPU5g9ewuXL39g+Mhm9OzWHFOoJJwV+Fx+nCkqQsIq0rJ1R/Lkj2TN+iW0b9eBZ/czCA9Rc+v2fg4ducvYMcuwOfXoIpMFxJxxg1vTtWcjevdfyNWbSfj9AcxaoaoHnyQ4nrp/dfXaf01m/6I2BO/4Py7CXNPwfyMd/4l25DrS/P/vAtouY9SHYXTC0pHTqFW6Em5BQdBolDyhEAbYPU6uP7nP/NXLyfA6URk1dK/SlGEd+pGq8+LRyCQ8fsy4uZNIM3jxCpOVz0OLuo1Y0XU6TWcM4OmHR5glFQG3B6vA6gU8aF1atg6agy8ulOFThuE3B8nx5aD1avj5h7bMmTSb7v27c+fpLcwWHScnbEefP5LGEwfyJeEDKjlIzcrVGNp/AIV1oUgmLTkieSGYz3nDmbpmAa8TP7B36lwmLJnOmRdXBSsSs1qD2ulGH9QTrY0gvvNAGtZqiNfrUzYbTo+LF6+e0331aGVx5xOYQMUu5kevMVKhWFkWTZ3PmkVrOHHrvBIv6/1zBxo3bkz7Ef0J+gMY0l0c3LOXg8d+Z/MfBxheuxddOncmJyOVmBAr9uxMgiqZDDmH9uP6ka7xE+POz5DWHejUuhXDZ41nX+Jt0HqJzhJ3twAOcwC3BrQ+NT4hdvEFiDCGs2z6bLLS0pk0bTKqCBNZQSffxJZj58IVDJk7ifM3L6GODiMsW8YhSAvhodQpUIYps2YycvIErt+4TkG/hd86j6RazRq813jJ9HmYP2cWeycspdGyAdy2fWJCwYa079yJ2PAo3Gk25hzayuTGnViecpvNW1crbOimPzahb9deGPyisyGh0qt4/fE1+w8f4Oz5vxg3ciRfV/mGX4cMJMmWhi7cileY4f4v26tQ16ttPoV4kjc0mvEjxvJVoeJo1CaMQR0pCUnkyxvKpeunGLx1A/c2nGTE4VVcPXsUF04KBoz8PmsrV99+In7HcCwOldgnIguGuV6LPzGNJQOnUKx8GZpPG4bF5mfEr/358Ye6tO3ZlQzJjVVrovU3teg7sD+9hg3gsymANzuNinHlWTVrGX2G9uHpl+f49Lk9glIRZRnXZSytihXlg96r8L0FGeTN42cM3rmc0KCGK9sOMXXtUradPYTP6scrFgJBNSafisY1ajN25EiatmyKSxfEoQ+gsctEqE1g91G7Wi0mj5msKD+1HhVSlhdLUMv2hHPM2biMhkVqsqfLHC7Guike9PNFZyMzJZVZ02dzW+VE9nzAorIQ6tOyY9duNmzfyuHTx/EIGZIkjIABfGoPer2ZQGoORkMEk/qN4ftK1RWpq8FkVOyfqZlpbNwlRvYnsaohR9jprBHUiSnNvlFLubxpK20frFUiMMIXqWSf/1Vla70BTH4tRp+GDi3b0v2Xrsrm3SRY3rLM809vGTVvKoWLFWbKhIlcPXeRg5u28FznURjNzVs3p8ev3Tly5AjbN2/BotbTrXUnmjVsQowpDLfLjclq4UPCJ5auWsGrV6+UOFuv7j1o1rgJfo+PCIy8saey6vAOLly6SMGYPIzoM5DvylRQ+OA+v5+3aRlIsVq6DO1BmicDvdZI6bDirFm0kjnrxAThnFJ81FliqVe4nILa6zC8P18SPvNjtZoM6zOAnr178UXlIsfiJTIxyLaDBzhy5E8ObNvDrCbdadamNemmIBGJOazff4jOgwcyfNY4bic9IptM0KqRXOLeb0HlUdGmeVvG1myPO9KEzyMT4g3iceYQMEq0mdyfJE+KYuxzhoSRk2FTkH3x3QeQxxxJiFZwox34JT8Hjxzkt93b0ecrxMHRsykWEYMj2kBadgZWrY6je/bz29HdfIkOkJdIJg4aTo1y36ByeQk3mMl0ZHP11QMW7d7Eu09vqZ6vHNN+6U9ctTLKBCnS4+dVeiJDl8zlQ3IyP9f9iXlt+tF23RCe3L5DqbzFmDJhOvnyFsDvF6zuABoXhKr0TL+8gZ0Hd7Jr61YyE1MYPX4MslGDR1G8KkiJf7/+hxbQ/n8vEIGzEpdMrnZSomjhWAxCDOKTSU9LJSk7FbU5DpdTHMenKcrM6lUKcfyPrcxZvJTFK08g+6OU8aowqCllI9EC8NiJjrHSsUsDBvTvQZg1klR3CpfP7mb3pkvcfZxGtk886EOVG40lRMeyJc35vqGJRt9vIT01ipycbIwWCa8nk0IFCxAXXYSs5M9ER4Ty8M0znGoZb3YkaqMOg6M0eYpcwWotxMNHCegtcbgcSaj90agIxWROo3ARIUVIJyRPKM/vBMmxlUJWHyciXxhhIRaSUlJx2fxK8S8mzkrx4iW4fvmegoHxO5xUrl2cD+9SyMiS8QdUBIKGXO20+KNNJEwVScCdSuUaVUlNTMTr9pKQ+AWX24LGFI0s1KRyGvkLqggJNyL5zDgdftLsb8gbVoBPb33oTVbyFnSTnJ6FLT0W2f+a8hViychQkfAxB63RiE+VQtCfH+QQdCoZvSqbPn1CGTtiBb2Gz+fEmQuY9ZHUrV2a8eN782O9/gTkIgTEjSjuDRu2DGLlotOcOaFCUn1CZQmhWaNYxo9cS7++I3nz9iNOVxrReSB/vhiybTKpKak4vAZkv4TJYKRgjA6/JsCbRF+u9tdho3DJcCL1Bu4/8aIJpvN9jTI8fvGeNJuEl3CEY1jjeE/92l9x/Ukq2Zke1HorfrcLo1nCYtSRPyY/sjDTqYO8/5SGR+fD745Fr0mkTPVwXj5PwZllAm9hgsK2pv2Si4MLCqW6FknEJIKCBC2wYXZ0Wg/5C0eRP08sWUlOXr3IxOmKQhKabbWHfPmNhFmNigUyO91OtvMNMdH5efXuIyargbgCcbx78o6gWovX7qRmrRK8fG0jJVVQa1RIBhvRVj0Xj61HrVHx7Q/9sHuCBMLi0DjeEAxqCEhCQy9sgorD/V9Weq46XKizcxkc/39/FLE0PpFz/k+EQzyQA2o0Lj+RKgvN6zakS4PGxOTLCzq1kpfbfeQAL5M+kuZ3KFY2IfOIdJsoYokjYNXhVvtJS0kk052FFKLHJ0puaokOzVszrnFv6o3pSYotEbOQ5yiCDBWZWnHjVFEjrCR2k457r+6ij9TjlrPRaUOxuCxUKFWRm4+uEzQH8Xps/BBVSXmQn/p4W8lHRoVEYkvPwBIZRhVTHJ/VbvRODZnZGcSVLMyT9y+F9Z0KeQrw7M1T0ozi+MKFOkQIYERp0oLkkjAGTOTL+xVqxTYYJMeRQ0byF2SDIHAIYYjQ1uYaBYU0RuUJUrF0ZV49eYlDyCICMpGWEKKjY3iV+FHJ62F3U65MWdKzM0nJylA2ZJEWK7ExMchuF1m2TMS9MyJ/NE+f3sUbGUL+N6H8tmSpeIfoOqYX2VY/AbMY4wqDmYRXeGWEjE4IGoSVThR1JAMFw6NRB4K8evMKXVSo8n6EubSUL1mGx+9eYvO5kP0exYbqFHIJs5lgpp0q39Xg9u2beAzifZEID4YTZbUgh4fgtHv4pWIdZjTqQs2pbXlkshGZZsAYHkJYWDQ6d5Akj43Tg2axNe0eq1fNVaYdWrRYdRbyR+cjx5aDwaInOS2RzJwMhbFbIDoWvdXM/edP8Ap9r16bq2T+7/REnDapkHx+9JKQh3gI1VkomKcQRr1JoUS8fv+GmHAzBnOQGwkJVIn9mqeBBIx2O9lqF1q3TI28FXidaeeD6hNWpySm4cgi/icuHbdMZUNeJKOe264EDLYg+aPjCI+M4O7jB8rnXu9Xkd8cjjUynBcJ73CahHjJQYjPStki5Xj08j5enU+RuQgNs95lJTKYh7yWAK4IrWLD9GW7FKtqWqgfo0OmSpGveZGeQIrPgdbnwiPeQ+GelSVCgloKFyjA0xfP8OlUyFadwg8Xizqh5VQ7vITG5FOiNWaVkdQPX9BpDLjCvKSnJNGs3I+s+nkSHf5YgfzuMVlmD6mfP+Gze0mNCxEjF7TOAFKmk6rffceTVy+xB33Iiu5S/AxBBVkp+ONBIQAzhFAs+iucmXaFbmEyW3C63KTZ0kl2ZOC2elBpggSE+TdoZWj7fvSu05JBg7twyfAOyZtrrczdtP/bzfAH0QaFgkqtTIsj8+ZHawrFEJAIOJx8Tk/CH27E43FSpFhxPr94qUiUvMoJQECJRPbs0ZOoiAhWr1qlfC+P3Un+PAVQmQxIeh0Ol5O05KTcU0phK9MK3b1ERGgYeaJjIdPHO0cyGZ6MXAW906MIVmLDBCxAj8Mj4820k69EHDcfXSNgktCqdBhdZkoXL8vjjw+wy/9a+jATqTVTskgx7jx9pBCLIqyhREdE8u7TR3LUsiKHs2RIFKhSgbSsDDLSM4lxGDDERKDPa8Wf5KZiZDHmTplJq/4deGJ7QzA0QFBMC2UVBq0FZ45LscXGmaOx5IkVlHicGdm47DnEfhXHk1f38IWJiaSNgE+rcP3Fnl+PnuL5iuERh5UWMwnJn8jKEbIvIT8ys3/CfD69fMG2G38p+D5PVjZpHz4RCDeQYLBT1B6KzeMkIi4WY1gITlsmAfF93r9TNj2iPC7LPkwGC4bYUMKiY9B9yeJRwltkMZkxGQixu6kWV47zSbcUipEvKZm4QsUJCYvC7/QiewJ4HR6sRitf3AnY7FkKL1/lD/DyxQuFXS9kROIaC4jdkOjtCF39/0qJMKDyKTd3hZghbnwBba46U1ahFopgt1AIq/CpP+ML6sBiIWhPIn8hiYUzR/Jt1Uo0bjaU1x/F4kX8v7mX3X9Oy8T2V2BMfLIHo8mE7JPEcwON5ELtisRryMFjdoM9Ap3KhF6y8eBhG06f0zKo93G0xhC8wVQkjR213kvQHqLkbCxhQeTMUAJ6Jz5h1tEXIujLRJNZCn3EVWWxLPtDcIsjn/AkVD4zkiMqV1VKDiqjjMuVhVovpAhxSNxXfvKIsCjSs9LQ6w2K+U32yGgNGiSVhNfhU4yHsmxDZ/XhtAuddbhCVRCpb1ReUDnQyhHo1SocmRmEhYfjcboIarTIQT1BcQoplLkqFbI7GZUhFfwxaFWRaK2f8GT4UWu/UlBrPt8bggYXxkAx/ME3oJXRSOHIPgsasx8XXwg6i4DejyoniNUoNr7JXLp4gHcZqQwc2Y+Uj1YktwedwYkPKz6XGb0qEo/rM6ZIO35vNH5nIVzSDQy6kiDnoFULc5z4SGiVUbNGrVWEIjqNeNjIeIVhTJikDBpMAQm/NkiOQBcZDKiFftcfwBgIkOPSEhulxevOxhfUYrf7wBSrWAJNWidSTio+sxVvIIhGIyxlMlq1EdkjPh865d8OCKuWmE+Y0pACMZhMPhyOz2iMavxeM5K3UK6IxPBCQeEp+iQhCRUf6aCKoGAVBXxoTOIdkpC8HrSSn4AUjidHg9+kR6t1ItsdqHWSOKTEpA7Fp0pCkoN4RDZZo8NvF7+fEZNY9wg9t0Bqqc2KfUtERUxhAcYN70h85460azeQa7ff4tSFI8tmVNpURWUqbEzKl7J4/nc3rui8/aj9YgP2/y6g/7Nv/89fi+Xzv+fS/y3rqkRZxy3U0UJ3G1AUxrEeITUReWQfKr0WX8CrqG3FCZ5HvLgBH1ZNmFJmCWrEpkZWSAZicSI4xz6PW/mvKFjWzfM1m/85RtCsQmX3YFZr8cg+vBEmECeMKQEcKvE6BvGpnXjVblSyGoM3RImXCAmLWnQWVF5C7CaMMiTmkVA5JaWVLX6lgElD+Cc79ggN4RoLOR6X8vO6ZS8Gk0ByCZudTNBiwJaTgRRhJui1595vJBMiWBwUuWJhsBMnzbIHjeRHks34VUJ9LuyNuRsVo8GA2557eu1z+VBZdQqvVWz6BelEXJdiyaBTzHIahesrhCJuwW4VEy5/ALfTgUGvxROUCZjEZi2gyBLa6OswbtYkthzcxt5TB/Ca/DhF0VcE2pV7q8jFiqywRECX+7kU0gsrWjSKWRJy/B5lURSGiRynU9koi/dQvObiHiQONASJR9xTxBmx1mLFqQ8qCnNTIAS3Rxgn9USozOxd8BulkgI0nNaWp7F+9MnCWGhE5ZLRueDHNs3Y2KYfbbbN5M7dc7hz7KglDVZzOF6X4m9EVohMLiS9GovZhC/LgcfvR2M1KQ9Gr1/MOXL/iOej8owUcQufD7UcwGgJIeD0YZK0+Nw+gmJh6nEqpld7dipyVDT6VHDEBsmT7SZNsqG2hmDIDGI3hODXOQhxirHvfxbQgj+gJi4jgEcTJDVKwpAZQJx622UPWpM+lxttFzgwESL0K6+HkNdIah9WbSRyTgC1AVyBHPwamWDQj0YOU+7bOjkZe4QWv9igOmWFZuMND6DShWBItOELNeD3OpVNq0fxhQUU82GU1qgIUsQzLsPjxCvm1aFCq+cErdg5iY2nnqBLvOfic2hW3k+XMx2L1kjDUnXZ0nM+ZZYOxvHkLv5wH5LHjUGlJdkoChFqVF6JcJUw68oK39slPtfixCugEiZ2/HoJlSz432DS6nFl5ih4TpfLq2SLxVRKOU9WSzhE8RAXZl8YMZ5QtqzcTHJSCv3nxpMVakdy63IXzv8unhVkvRia+DxKFCTg9yssesH2VQfFBl7ksH2iy517D9ZplXywRqPPvTbFNSImGuJXEeVov7gmAujEpCwQVAhCLmHz0+nQGg3KvyMZjQSzbagMRnTCXuh0o/GbcOuEdlVc527UviBBbxC9zqyYroXTwigbQO/DLXj+KiH1CWJWRSB7A0qZ16/KVVa7soWEyoDTlkOI0YJQcQtbqDAKi15Yli2bgEGioNvAF48N2WpUMIrhOVpsapUyvcgrRTKmTW/qfVeLRr3akKRKRhOjA7dYQIt7aVBZeIrrRCuU8uJ55glgEM+UgF+xXfrF80ugN5wZ6HUh+BzCzqjBpLUotl0xqRNTHrVBUGiEQdmPQbZwevlmrl6/wsR9a1CZ1FiEzyPbjkvlwx6jJTxZfH+twrH3Ka4IDYKjpJeDyibLKCYHWrWC4XSHGiDbhVUI34xqRR4TDLei9sj8H/bOA0yq8mz/v1PmTN3ZwtJRUbGABaKosUQ/Y00sxNgLdqUIYkFBRURAUcReorGgMVFj71FjiYot2BtiBZS6bJnZqWdO+V/POzO4lvw/P4O4yDm6FzA7M+c999vu9yn3k2h1SSdK+OKeFf0PzVTjWDPDIHuPhN6LsoaETIZM8rksRiikVKR8GY8ybmS5KwuzqUf9xRBoteGoaVJ+OrGUucVyjJ4nJVhDEZUg0N42X2lBSgWdsJ/i1jvGs9PgzZky9QpumfkaRa03prjSK99VXVQ9O48ZkxKnUhJaw0t7WMladDuPnl8bN76cYnI5pHoSC9Wz186/4ro/axx22BJe/3eW1mwLoZo0JW2Zqgtvuutj0IZrNhHJb4BvZbAjyyllatCTLlZ2IEX7BXRfSG09scZ1ydmfq+qK4UiNUoDQdBfPL2FENIp2XrIF0aVimWui5Uv4sRihsI9TstFK8rqcREuEQgkiRldyqSX4ZpscpdD0bviaWBclAUCyoSUMRcq7ekRDUsLTx5OTnu/jGWXtSbEeak49ul4gUtNEQSo4pqN4sU/QrVoodcVLu0R7iLZ8Bj/bHd2cR6FQQNfrcEtJXKMJatJQGIARXw6tUcK+h2d/ybHHHcDIiUfx9twnGTV0JqV8FMvw8RIW7c1pwp70lYkW/4xsqhFLWw87+SJu6ybopSxarE1Z7ORARd5A0/oQjlk4NKGHChRyRawu3SDXDOkiLiZuUsrnip/VQJNKkmJ3kIIOmcWqWIdvWYRrupAtyEwyMPwsWmopWn0XFeIiuJnhKL4Tx5TN1hNiKmn9JiEpAWwuxctFVPytay9USUuaXotm9wYZd/H3Ib8uaHnQi/jKbS99F8E0E9jFDLpvY+o+biGHGzYxol1wnazQFoywQVRKDLc70G6hx4UUh8nkbXw3hBWtQ9elFG0ayzBpXy4EzifWJUIx08SkS87k6P125KE77uTiaXfSktPwEt3ICZE0l5ULvIjnQcqM++V6nWru6fLsUrEz+h3Tszqof9soXVHokI1IDqmlgsjY1ZDPZCTrkEg0oqw0soCJtF04ESER2zM7AAAgAElEQVQci5DKptCknLQYnBxRgQhhYFKbqFHFE6SULSFLzmh4JVEICatKho1pjZakbDxSXQ8Sukm2UMBJCqPRCDeVCEXqcSMuebcNrV7VQSdUqCFixsj57Th+GuI6pHxq7RCpdcPoTSUVa+v6HqWYzvqFBPO6aljzmyjVSulyB13mi7iSFRnzlRXDj1sQ8tB1yZcII1WGRZ9WFnfNFaUAG19K6sZCGC0RPMNFk3LuhmzgDl6hQCgcx/AtXDlwRHRsWQOkL6TMrCtcxaQg2MViFNMZamsbaJfxvaxZlcn2a5PKEyDKHkZJSl/rGEaYx06+g2j/Xhwy5miWphdi+LYqo12MlQ9zVrFMgmzdV5Z1WT+ETGlZWz1fyApTlCz4uEU4basMd+kLJ5dXpaLdsIwdDaSEeDyMUdKEv+FFDHbe5XdsRAMffPAxGcPnkIOHsm2fjfny3uc4677zWT64L8du+nsWpdtZNvcLBq69MYeMPo7oO5+y9TWnUiwuUocLUVrOpPPqTGrG4pT9/4YivZJVZCKFgCw8U1Pl5aVUuiqTLlZWIUe+GIgd9KilSh7L2irQStlxwzDQa2NkpRqm4WK6Nnp9N7yvbOw+Jv2W51iCSJFJnLiOb0RVaeNkvkqgfVw5eGTz1DaX8CIh2ht9DFmKIzFsubnEYUv1w1CcbCatXOmiKCCWTE2UWdwohhfBSoTIFVrKBS9EHq8QA6eOrvEcrZatxolREGu6QbHRQG8tEG33cbvEsUtFQr5VJtC6K/+rw6Xh+kTCEbxImIxUrJPS8BHZR8syXprssVLaXA/h26JwIauAQ9KPcOSuR3Du7qNZ/8JjSWSWs8xbQlIIS3uOtq4xZMBo2RKxkkcxn8WX8smi6iPGf9cQvqhIitrJdblT2RNclMOwKXuejuPJQc/DEk+Y5ShZuy7NcUb8+kBGDDuZQ8efzAvp2UTDDiW7TKDFG62WIF98yi562FBVM8WbgxlBk3VEDqKuD/EwpZjo/Qp+UuZesgU0XDk06EbZGi9xsLqB53nqEJp3bFVeOiwFYAyDouQq2EWV9Cta0lqiRqkE6e0ZRbxdN0opJgTdU6ovkiAoW69wA6l+6URjGE4UN9+kyoKHpDS2eImzUiEzooxtvt2m1kpEHjERV1t2uFTmALaU6o6F8ZwSZiisPD8NKcgkQsrAsM6663PgJjvxwWfzSeUz7LXl7hy06z68/O9XOe2K82hKpPDDecgX1cFIEsZFF15KniHJqUXxklmUrIjy9iOl60VGWCvh10qJ9xyxUBTf1cnnSopAx+vqlMc/lU8rY1IkFKM2n+CJ627l6Vef54y7r0Fzc+VDtBYikrBotvLECyZZ6X9RRRGPtZScz+ZwNEMl0JeKJRzRybdE3aaE4ZrEWzxyYrCqN5TRQbddatp18jEf29TKhgwZE0aIULaAL8a0SLhM0D2wcznlSZDxIWt3WJO4K03CwdX2pwh08ZdEoD1VbLIcQyrJILqNpxWU5qva32tEISeGv6QLdJNtQzblVp578nJuuPoGbr95rpKbyeWF5DWvcE+X3dQyUSTko4BfymB1a8DJeWruxax2wk5/0qUcrvYRemRDzLTJGy//k269p7HBr26hvSkKSUlKLKLXFvHsWrxl22AaRaz6Fygu24BQskDenQ+RehCJryX98CMfqepsRqg3ebsGcv3AnAvxuWiGhBn4GAkLV3yqMgujPmQstbjqukx6OcXLYusQCXehYOcxIiWltuGkpAhrCS3RRKImRCYVV4oIctLFlBKVJpqVxS/IQhXGkHTKgliPxIovmdASV+ZDuhehmJSikbjdBFqpG35Y/i6LYCO6Fsf1m7HMJOQbKXlz0TwXK9wN/G6UjK9wzeVQ2ARqPiVZXBc7XSAWWkihqDNgl0b+9NeRHLbbn1nwWUlNSFtrIxS18dPdMfy+lMx3icYayC5tINLvDQpLtiQaK5AvzsGs9XAKYm41INtPDXwttgRfLER6AldrgMIyYn4dRQltCUtVswQ4EXQvgpZpwo3FqA17xMMai5en0OQAIwlU0VqMfBsRLUdOry2frPWC2mhcx0D2TddYjPL9RaQNOlprFC3SA5M4ntGC62ZVEogmcfd6DpIfQHoTMKSEagZfdFElZtdJ4BcihBK1uEICCm2E4qJ0HsYr+eW+17NqkksESCzSlcJSn1C9T6GwFKwwyoRKXC3oZlTCUsT4ESUUciikFpJYR+fuO//C0w9fz53X/Yu2Zp9QQ4JURsPoORC38Fn5cCFYqu4XAi0MWDYWqUQoy4/co8KWV8STfotAi2nJ85W7XwwwYtXRQzrZfAZXkn0k81umnRsRU7Ky8KhkQyESEUu5UxELvGHgyaItq7KsanKoE4kZVyOuRci1ZkmEY2TdEl2yOk0NQLoVM1ZHqCiemxw0xsCKoH3eSqymK17EJ++3K71jsUyHizXK01A0xHJv43sZ8Ey6uHGaG0tY6RB6TqyXPsWETu9MlIXJArV5l5RZQpeYzaZWiCbUYVSqc3kFB61bLV6qlaghlkwXv6Spw6Alm7FUIvPE2yIFizwKxa5KVk8OzLJbaYavKgHKpu8XPaLxJHkh3fL7kJwsfLW4i160XxvDF6+KbmKWfJVkmgxFsLMFPHEri7vZcYhFY7hLUmyxVj/uOece7vvsVcZeeZ46lNWIByvqkRb8xOuSMTBtXRFcT2XUiBWuDJnoFrslJdmjZClDORujaz1+1laqDSJVKO83YgmsYom8hNAUPSwsojVJLjliDEdv9FvcvMOipEkpHuGzOZ9w6YTxzCt+RmiXbXlt2BVkm3M0mkk0W2epmeKO26/l9E+fIhRppyT38MVSGVYyi7JQW/Vx7FxaWfuIRdFSrsoN0WJyODEpyYapGeiqSiDK3W6bYmgRr5CYFWVDjRBxPBzHxk1G8EqiW+wSraslny5iZeLYyQLdv2jGWaeW5nwGPVarqsTKmEzm/bIFOuLhVpwMPVM+abdItsHFLApR0fDDmmqnZiWxsiW8kLRDrJVyqBO3lq0qgSbrepBON2FGpMhQrpz4aHZBqtis47aw2MjjOi4x1yRiezR1C6O35FjfibLIyaA11Clrp1jAkTXd85T0mFYUqdJa/HCYlmKGxqJGTvfIe0U0UYFR89ZTiXD5kDyTT0TCQNocxh5zBkMH7s/gm8bhfPkphXAKo7UV2UGyXaJQCKmDopnPK7KZkUNfRPYvMcaYRMWzaxg4xbzyqDilgsoxVnuNkEUl7yMEyCDUrqEbDvmozWb22vzpqCl0rannt+ePZOFGBSLNLfgiAC2WfEWgK0XRTI2i5uC5kqsifoAInhwKcza1YkK2DOy4QaaQUV4Tv62Nbl17slT6IJdHt2LEwjEybVIMCvSIqSIffbdELFciJEYsQxRX5FhRLpktkpJhGW+eTzFfwNZq8KMeobiMrawivjHxPrTJHlBL3gqrwmaQwYrrSmGo2JKCUAMYFuSWQa2pDjNhTTzUsi75Kl5ZrM+u0g+trIlC+HWXusUFzMY6UtksY04Yyem/2of6cB1L03l6p0LMtxzGXX8xj334Avne0idp6kJh2pcsxxDrs3iXIiH0UrqsquGH8cTDLd5DxyUh5ekLGdz6CLaRw9BNPInnlv1J3DxWWBk/fE8OLiVML0SXfB2PXj+TJ19/ngn3XitxTSCeZt9UzRd1FqKaetl0TcKSbC4eYCAbDeEkZXA4IJ6acIKirIM56OcmaC3myDRGKDo51f99swbpkEbKt1WeSqlQJCIe2IJNWNPQa6KkvKKcYdRB389lwS1hNPRQY0NCukR9aAWBLiu2Csta4b36/wUu/l9+p5k9uq3w3P5fPrh6vbdi8RZSoTk4pTS67mLGXB56+A5eevlZLjr/gdXrkYLWBggECPxnBIRrlItzrUglUftyJWGybO2CorCLb62AVWm/Sgjdis+sSrglZllcn1LC2jaEyGl4Eg5TUwNNafqttzE3jJvMNX+5kWdmv0haPDlyNhelBs+iaMjmLAiIF01MZuWrmlYjWKi/Vw5PUbdAvqJ7XPZe6KoegWAg5MsNeYTzLjHHUEbX+lgDm2y4OXU14vHQSGfTvP726yrkqs0SS5bHoI0GqHLKriNWJJ8PPpnLF0sWYkQs9UwK9mpkUSUcQ7BXr3foq1WKe0XesdyEcmNUsIuY3pWVVdXlLDewMpYEw+o465iZGy655fElqSpydq2MRyUtKGfIktgvKv9YRQ8pbbDMEIMHD+bggw9m8vnn09La+p27i/dlZVzK7yUkTMLzbIeGeJKRI0eq2ONr/3w9+UwaLxFVhp/gAkfGSyWXUjwsEha01WaDqI8lMEsepaLNSx+/p5KzV9Ul7bAKDjOuuJxX/v0aDzz2iNJaV4ePFZnoQpxXVYt+3H0CAv3jcKt8StzZQqDFFSNnziJOMUOyLkq2XUIhGv+rbw8+HCAQIND5EKiSm2+3TIihkCHne/btKoFWvKnyvpXEJ34wQNIukWAyfHGiilNEBXGULf2ujuVp1LS5Ks48ZzqUdJtwbQIt52B4JkWJE68SaE85dFdcKwhqh9cirqMUO1xFIFUGDjEJ2RBbkykEWk4cFRYocfXqBUtZe7xMm3Knq2QCsaiVdGX9FAtpSKzF4iezQqogTsa1VRiNJ5ZQCXKtXNWCPvJPoapVAr0iof4HI/ffvVERAnWpVnx9KQJdueSAUSHQ1bevINAdkhtFFrI6voyKcIgilJUxpwiHirFbdZfvuHilklKaiobDtKVSSmf929fKJdCSaxIqx0sXhUyXQ79a21qVZ0GPytj5Ft6rDpJOdSenHParYrercyJcCVeSkB2xkmclxngVnjfEfm4vb6Nnnz4sa25SSYUyT1SWR0Cg1wQLdHVFFrepjtPeRqyxTrnfcqUc9V1qaW8LJnCnWkmCxgQI/BcIdCQq/7+v6UiW/9P7OpK7/6JJ/6ePCvFX5F0+JWG94oqXhLiSray58vpaej2FsEZGt8nmW8AvYZoRLEkIRkJmDGUZNSRTtXIY+E+NqLE1MpavPLjlhFiJIy7zYUWsVQKbhPS4KjnRKOo46QKaIQnPHuGIWc7zsDSK4aiKvRV3uGQHSziZIu0SSyfxsjVxFYMtz1El84qAfk/8vUSerNJLQpwqhnGVqF0h+d9IsK0S6A4NW3HQ6iAJKV6EqlVOcFVfJ56RyjMJuTYllncVXmHLolgsqiI+6XSaeDyucl2+fa20VkmCp1juHY+wjBXXU8o0kWiUnMio5XPqDCGJ48HV4UBfObiL0k952onKWHmCSOiH4646c6+Es9RaUXTTIJ2R/B2pDOsEBFqm9JoRwvFNAi2hnYYh6hyiCCIbU4hSBzdnMJEDBAIEVm8EFIGuWHNWMKLqI3WI+Zbimd+wzlZ+VyVzKpKzkki5KhGReHNXYjRFA8LTJAdOWXUlh07FhYZ1ehRrSXl5CiFJ0PLAyal467BjSHkpHEmeUuGo5c12RUjK9+SK1uUsMmFXqTl4FalRCTEQAi0SX66pi1YSmigy5B3CnklUjyglkbDkFAhN0hz0kEazqEDI/cQK7XqqCpzEx2uRiIpDlJCOsJJbK2Mv1qyK+trXEFcJxEpjcj+w97QqmawIqqlIjaqObHXgVNnw19+pDlmVdBPl3RDLvaUjgk9y5SXPSUJcPYiWOTrZCJir2PKqDl+iDBUSxSNd1Tjo6An4gSj94LfJEUkdBpXzRPIHDJV0aNu2SvgTqTlJqvwhB9kffNPV+I3qoNXxErJS6S8ZU6KIIjkpWkVFZ1U8qu841ETiKsla+ku8FkKiJYSjY+J5EMKxKnrjZ7tHxTXpizKAqWKJTBGvL9roIckarqRq/mztC24cIBAgsLIQkI1bJehI0q4jdFJTG7hsQCKlpDbukEkoL0VHyq5RKfwgP6I7vcIl/zMRaNOTwhlChE1Cblk2TDR3JRHHi5u0+1m6ZepxakKknHZcKZ0sWbC6EOiywpEjSa3Ksls2eVaJne+VY3nlmUOmqUhUT7uBxU4b1ITwTBdXpPmE9EjOWsjCUXKRNqZYVc2oSgaSnCApg+z5Rdx8u5K2Eit03hApxZBSPpBV1zBMpTCkiJoQAtclquQVpdJfmUCviKUUJQ1fU4mn8laxVtqiUCHJQvLCT3xpfl5Z+0JWRFn9pc2SGysyowVJzhYFEEPItY+naeWk9UrYi1iW5UfJ64ngQcSksV1T7U7VaMq6b+aKdDeStGczpOslYfTr+PSf+NHU10tbpExzsWJ1FiWIssb7N6+VFbKk+kwUV5USRlmCUM01Uboxy9rPgre8Flxl/eLqVT7El9cjIbFqQlgWuiirfMdd89OhJ82QxMpcJqPWTF8S+WSNrMT0qzsrvfmfrg0r45uDGOgfg2LVR1j1hcrSVtZ2q/yplnilpBBcAQIBAr8MBGR/URZoOSCLlF9l4xZpM9mkSpIJZxrUuCa5bA7DNFScrhUJKz3kjhZR4Z+rOhbXckvkxJKrhQnZOpv2WY9xw0fz5+uu4a1FH9IatbnvnL/w4ZJ5XHbrdbQ6KYiJVJYoBZTXNylDLQS6WlBA2Io8h0iLyWFC5BFlU+7erTuXnnQxJ51/Ok2ZJSJsgxm3cDJp4macEga2CLUnIuiFrCom4UWTqsiPKDQUWpagNSSUNJXW1opvigxIBzP3irjgrxM2YyKeUrE+C7FUlnIhze0ZpVgQjcZVoRqpBJjNZsukS2TRRFHmJyRbBgVs0RGW/zSDWCRGIV/Ek3huK4oVCpPLtCiJPyseI59uQ6urVbrcYl2ukmgZcTnfYfwBwxi85WCOPmsEmXiYTTbchKuGj+OySy/l0UXvYRZWXTJYmY59T6jM90z5jt6KlbEiyHxUZLkyFqrhScqs9dOfi1bGI6yS76jitKKfOnjLqg1QMoY/A2bVW3b0zn1dM0AUcVYJRD/6JgGB/jHQVcmymqWSyVEuMrCCQCtLiBkQ6B+DbfCZAIFOioAQLdcQy7NOBBOvYKvYz7AUKSnm0etrlD51o1nD6WNP56mn/8mLs16kR69eLG5eriyi1Y3i5yDQMdcmHQqDHsYqhNix/xZccOqZXDJ1Ek9+/Art9Q7vXPES7y/+jOHnjKE9Igl+BUTAVUIvytbdCoEui3GoSxE80bctlYhHomTT7eyxxx5MPGgiuw3dG6NbhLZis2iJEjI0dFvHdjXMmnqijoabzrP+ev048tCh1DXU09rexs2338iCpfOkqeRSLehW3df4VRx/HdU2pA2iqCdkSiolqqQ6eZ8tIXU6cT2Emy8ool+U6nrxOK5d9hQK4ZeY6p/qEumukGYqnd+wEaaQydO9Sw/23WMffrXpIJxCiaX5Rdz32AN88PFc0UdV+spKU6QS36wwFvWSSJwbDjhZVUo76IpzaMq0MnijzfjLqElMPH8i9za9j+l+N/74p3o2+d7vjTX/nhtW47RXRluka+W+HRUbquOhXIn4O0I4K+O2q+V3dEx6/k6yb4VMr2oCrQ4+P2DKrcwx81N0XkCgfwyq1Ypson4uYRpKBb1CoiUZRBFoEd8OQjh+DLzBZwIEOiMCQqDNRBRXFHayRXYYvA2NjY08/dyz5N0SejKmipds1KMvV199NX+64Xqe+ddzKlY3K+UDfmYCXVMq0BqJghHHyofYfcDWXDBqLH+6bDr3f/g0y2qzfHbBa8xpWcDxE06mNWJTlBCMmIRwKME1paihLH5VAl2JKw5JeEe+QCIWVxUG99xzTyYfcAG7H7Mv7bE8OSk9HNNUoRizJMUkwngYDIx25+Rdj2DIkD+Qac8pbe+cCL/GNSZNn8SLb81S+STLQ+VwhRUKJ5WkRBknqnCMV3ZVq9jnavuUebRcgjrm6azXozebb7Y5f//X48pt7RQKZfe/hNt1UO9Y2WNPKjcKgTYdg7BnsE6PtTjr1HH0qetBQ6yekujMdnO46NrpPPTPfyhFBDcW+lpMoyJBJqTQ0WLcd9hZDBo0iO0mHMcyr8BWvdfn7pMv4OJLL+ZPS97AdFet51MVB/oBZGhluuO/QaCr91asrHzQCAj016P4axWYihpHhwH+c1nqvzchu0OybLWJAYFe2atRZ/g+KQcuJFoRaCl2ISRaCHRlJVEE+nvEYDtD24M2BAgECPwoBHzfI1ITV/JLcTPCeWPHs/nmm3PQYYdgxqNkcciU8lhpWxVmKkgVUNMoV1KLR79Wo6hIAK/qEI5kqUBLtEygI9kwv91gC2aMGcdlF07iwU+fZ3n3EkvPf53ZX85h1IXjaLJyFBMersQpS6GODhboFRK7FWksP1/EkoI9Esrh+fxh3yGcvOOpHD7+BBaXFuMlHGxbVD08omacYkEnnKznzINGst82e/DCCy/y17vvoiXbzq9324H+W/Xn4Wcf4bVXnoNkmLhtlstui32igwVaCIBVIdBSqGTFIaUqyVV0CNtQr1ns/dvdGTFiBHucdJQqb+5KKWcpNV5T85PGQksxFSlZrmUdBm64KacOO5lfbbg5j9x+H/fffTcb9tqAUdNO5NIbL+OpWc+TNj2chKW0sNVVlotW4Ry+Wce9e5/MRhttxO7XnsWiTAs7bboV9xxzNhOnTuSG7FwMwXkVXqucQFf02GU8KE/Dtwm01JSpHKhWIQyd9lZy6KwS5ar6jwo/qxx+peGqD1dWkPoPQEKFw3XwYq34SAcS3bF9P+Arf5a3BBboHwN7x1ih/3iEW4Wj8cc8Q/CZAIGfAQFledCk4punykTbpiQBlclZNFZLImfgLUtj+uthGxkiWh4nWqA5WcKrc1g/sgW3H34Re509VhHWSF2UnguXMrdnG0Qk9tNGSkY1luqpb7X4pAY2suso5BfxVaNY9iyksGAXu1FVqUwZ7WwsSVClJJ+7bThdIuR6xWDhl/ROuTQWQhTMCJlImCW5FA3hIom11sObX+Km46bSf6ONGXneWD6PpZmTm0ujVLsq1WG2LyfWYLGs1AxrN0JLmP6Laym5zZRqa2gqNRFOiGaATqq9QCJai9eap1uklmgxRN6zKYbiZJKLyYq+vOnhC6ES9QsrAimbLlYXUkuX0zOxgaoomAsVKYTSaAkPs+BSG2og3Vaie8/1+PKrpfTS0nQvrc38xs9wahx+3bA900+9imNPO4a3jBexWhppmvYP/rboJc6aeQGpGhst5dOYrYNQPaVsO11NkSxroyXWTnsPqbISpa41TrclDiHfpE0vYOhJDjnoQA74n53ZfdLxpDWplFYgVCqpEtJ+TQ2WHafncoPn//oIz/3jn0y+9VKWNEj1RJ+IqaGl8xTTWbrVNZLNFIhHN2VeeA6N6RQZU6zRSbxUmE1LDbzbsJQuxWbaIz0J22HifgQz5+OEHZrNFBHDpF+4N7tsvANjjx7DYacdS1ttiY/cheTSGTSjlho/Rp1rYeZaCLs5WuMGy4wiJJPobVnWifUg25plienTmOhKz4JBNr0Mz7BZbsIGsVqaUktZ3MPC1WzCTpG4XaIlLuJ/MWraYnTP1jDpzPFst92WTL9hGjOfugu9Sy3Fkk60dyOFVAq9pgvFz5fT10lKPViyEU2pbWQK7fiWKKAs5+5DbyK2xQYcfPbvVUn0PTbagYvHXMNhM87hjcVP4GrW14mHleRDmWGKcJbzLMsqMCsp1/CHhs6utB2xcsP/H+GrFC38GVa4znfLb/fPin74j7/46Z9hlY+Zn+iRAgL9EwEbfG2AQIDAdxEoJ3lphDwXw3dU9TjCFlqugK9HMZuKHLf3wQzbfRixOpOo5vDQY3dz6YM38VXS4/gt9+fi3cfy93dns8FmA1ive3f0RU2Me/xiHnjrKZWT0NVPcMzgvTh8r6Nojofo3tiNeW+/xtRnbmHWh++xTvd1uW/KTGbOvIP6Qb3Zp18/YnThqbde5dybLsJKWAzadADDd9qbQV3Xx6yr46Mli3n4xWf5+1M3M/naG9micRBrLdBIJJIsdVIs7FLiby/fxd+vu5LfDzqYieNGc/SII/iy2MSyQoqt++3ItAPPYON11ubTwhI+WvoxM66dzqJsmnCshgduvIOrz59Bv7792Pt3+9KjRy9eeuXfnHT1SLJ+Adfy8aTUeUjK0hcJu2FiRYu9dtyTUTsdSu/Gnix2W3nwg+e485E7aF3URE+SnHDgsWw1aDt613dncX07i15czqUvX8jsj/7NXoMOYNrIyzls1GG8Y82iLt2H+TP+wd2LXuGU6yaSM9rpY8c5Z59T2GrwzjR2qcfKF3j9w9mMvnI8CxulRK/FRq1xzhl6Eltvsy0Zz6PdtrEXtmA1WuwxeRg5q4jm5gk5jpL29JIJQqUaBhu9uWf6zSz9YhGX/e06nvlqNrmYQyndRiIcVzHDXRu7ccU11zH9/JuY1fQi8aavyIcsYokeXDBuBtYX7Zx4w1gaQ2n699uJ3Qb/ln5d+7Jxn37YEYe9h/2ByZPOY4/+O2Etg1jeIhvzaKsv8O+mDzhv6oXklhU4cPf9OHKfg+nbWEOqbQFfpls4/86beGfO+/SI1vO3S27gyYee4sNCGycecTxrFS0eevhe+m23CbEBfalbXuQfTz3GxGduxasQ6ETRpjnhoLkWkdYoew3cjQvPm8S9D97Fn+/+E0v0FrRkgnxOypnrGK5OTUFj83U35/DfH8xWA7cgWZdkXtNCHnz2cWbedwftsWbuPfxWQpv35eAJvydUKLL3Jv/DpBGXc8glZ/PmosdwjYhyiIqHQ8VOV4zYkgdatdiq33dyhYNg/QwQ6OwIBAS6s/dQ0L4AgV8QAtXYN9N1MX23bBWTkFpXxy8Z7D5wRy4cdRZ+S4GPP/6A3vFa+m42gKlXTGHmnJc4eeu9mbLrSFrWaWDuV1+wdO5cBm65LfFkkd+MOoRMrp0DN9mJs0eeSeu8pXxhuLQ3NbPr5hszW1vEkSefxKZrD+Cv46/GN8M8v+xdHrjiEo47dDTJHl05bcKZdFm7K0p1NncAACAASURBVFMmnkN3K86cV9+hVPLYatsdeP/TuRw54zgG7rInv91gJ3aN96dPz948+eYs3nYW8vKXr/DO808zefdJ7PaHnTj7wvF8uOBDaro0cN35N9DVr+etd2dTv04Xeq/bh6dfeI7zZl5LXWMjj118I+nFzUS7d+XDeZ+j6Qab1a/FiJnjmf3BmziGgy8EWiz3nkjQhdm854ZcNukSQm0uCz74AKshRu+t+nPuBZP4/I33GH3Ycey2w84UsgU+W7qMbNJjx7V25YhrD2bWu89zwK+HMvn46Rw84iDeDr9Er9KGvDPpPh5tfpMTLxmLnvAZu/cRjN75aD75qonPvphLl2QNAzZal8dnP895f78Rie99bNJ19IjW8tnSRXze0kSfXn3Ytm4d3m6dz54XjMCOSV8X0EslpfNailhgx1k/E2PGSZPYcdB2LCm1kW7wyZLly88/596772X2m29T260bk6dfgrfM47QpJ1LILMLxdHb49S5MPmc6//j7o1zxl0s4bth+HLTXcXgtDu0LW6kxYoS7x9jvlIPY+TfbM7DrJgzqtimD+m3BSx+/zketc5k173Wef/5ltt5gay4cP5XC8jSLFnyEo6XZdK31WZjQOHrYiWzQqy8zz5vB2/9+l57bbaEi9nq2a0S6xJivt/LSV5+yy1oDSKfa2PWCYdheTlmgE8USzYkSet6nZ3Q9LjlzOrU1NZx02ghStJKyUnhCckP16AWHOlFGSfbh4rMvINanD3Pe+5BQe4oBG27CEjvF/qeeQKYuxQNH/gX69+bACXsRtW3+OGh3xh0zjUOmn8Wbix6nZIbLyYdVAl1JqFPJlZVc92py4i9oaQkeJUBglSMQEOhVDnlwwwCBNRcBXytrKZtSPawSp+jYDuFILUZe4/bpN7K23sBvxu5HTA8zqMs6jD/1TLJRgz9MHMWB/bblmmNP5+JZD3LtI3/FL+XYeeBvuOWoMzjzpqv4+IO5XDZqvHJ7j7n2YuaHCuyaWJfrzxjHw1+8zOQZl9C3fi2emP43nn/7bfabPpy+ms7Jo89m4/U25JTThvOvB59gadtyzpx6Hm9+9C59rG78/Ybb+GTuHIbePJo2z6CXtRanbXcwQ/beh2PHjWaO0cwSbzFWPs1lO07jj2MP449HDWHp0vmcMvR49vrNEC699XYenfUY8YjOqceexB/2/CObDP09NQ1deGLsJazdqzeXPnonU2++BtsusuSOfzHq0Uu5+9EH0EwPIxHBEY3gTIEaP8FFp01i18G/Ycj4ocwvtOJnHercCN1zIdZK1POX++7kr888xKnTz8WN+xzefw8mHDqFbccOxmjQ2HfQQZx12CQOPekQ3rBeYh2/P59MeYL7F7/CsdNOJtI7zoNX3czrT77BGdddhbZePf+z07acMfR4Hjz/Om5/9mH22va3zDjuVE45ezzvtMwnZ0msb5GnLryJpV5WEWi3RshcAc8ugmXiWCZmqCu187L0NXpwzIFHseuQPUgZNoVihi6JJLbnc9E1V/HErBfY/cD9OePQE3nqvlu4+uGb0NMO0yZdTL8NNufQMcPpWrSZcedlfLIkzbQJ02iav4Sdt9mRo8eeyIFjD4VMG/XRtfnNettw8lGjGXrOSFJ6G7n0AkI1XfnTtOtJ6kmmnjuZOfPfZvtdt+HBUVO47/3XmDB5Mr3qGnn4qltVOfMXF33B2DNO4c7xlxPrnuSgc4bzhZNh+rGnsOnG/Rly5enk7DThkk3CLtFc42DaOo16L+64/u888MhD3HTHzdhxGzeUBsmnKUXoUVMLXyzltnMuY8vNBjPstquZ9cJL9M/4XHTeVN5bOo8pD8+kmYU8fNTt2P26cfDEfYkVCxw4+Pecevj5HDLjHN5e9Dh2OKIItLIyVyzQEtKg4k47SM6ttJCKNXc5C558DUcgINBr+AAIHj9AYFUioAi06SLV+iT5S4p6+JqJ7lrUkOCRG+7m3/c+w+iXphJzYzS26Yw78UwG/Hpb9jhrBHv26ce1w8aw43nHsaxlEaau4/gh3r3wfiZ/OIvHH3iU2dNu5uFH7qfYN8Gm6/alqVcDs2bewl0vP0zO8xjYZ2PumXQ9I84/lyeX/xuNPPU91qOvF4OWLPddfgPX3Hkblz73gFKjNNscZt31KO88/Txjbj6dQiJBTSnBqK3/yLATTuSIU4bxavpTnGieGB7X7D+TrvtuynGjDye36Aue+tMdpJfl2f/SiWTrffhyHqN3P5ZjBx/I/jdPJh6N8MIJU8gbJXaZfBJzc0swoxGaL7iTI/5xHc+8+ByFQhoHR8mvRV2d/t3X5YpxF/H4HQ9y/QvXkxEww0mKpTCWE2PoHkMYd/Jwjj7hEL5Y9DHtpTaO2/lEzjzoXAaOHEApbrP3Zgcw8egLGDrmcGYbs1hXG8CLU5/g3o+f5YJbLqJ371ruGXshL978KF23HUhi3e7ohs0VN17Pswu+Il8ocPyeQzh2zyEcOvEUPs4vhZAUZwgz84DRrNdjffacOhy3VkdzMjjFAqFEjILEFDg19G2Pk3Vtima5BHfMN+gRjbFlnwGMHDOGT5ctYdxFF7CslOGOS//EwJzJLheNYvOG3kyffCEvvP0mI264iEFpnxMuPZdB3fqRWtBCalErTz72D1745DWW1bSTdjL0oCu7broj40aO44Rp43hn7ss0NiQIZzXuvuEeXn/hDQwzzMZb96c92s5Ddz/A3155inbPoXtdI3fPuJ7F8xdz4vRJKnZ4+rDTqauJM+rsU2mLaYzcaT8O2Hdfdp06kkwxRdgpEbNLtNaU6JLRWafLRlx75W1MueRiZr39CmlaIOoQdkNY7Sb5Op9eeoLXbnmIV19/h/1uPA9KHv0WwY1XXM3c9qUMv3EKiWILjx5zB9l16jlk0hCiuTyH/HofRh98LodfMZH3ljxBXqQKKwli1QIs307IUnmJP0A5Y1WuDcG9AgRWNwQCAr269VjQ3gCB1RiB7yPQmhkmVDKJaTU8eN2dPH3LA0x45wri1FDb5DFt3IU09F2XIRNPZp++m3Lp8cPZffIJtORTZNpaidV04f3pD3P27Cf5x/2P8PrFM3Eocfdbz/DZB+/w17deo1smw+JQK7plKgJ929mXM/qSC3i2+d9gFsHW6EaS3nodj1x6C5OuuZKbPngBTJ9YyeLui69j4ey3OevhqbR4DlYpwfG/2pMRw4czeuI4XkvPI19aStjXueoPN9J1n0049pQj8bMtPH3FTL76dCmHXD2VYq2LkUlx9OAhjN9nDL+ZeDwbrr02jx9zDg+8/CSn3X8Vyxss/FyO1NR7OOG523ns6X9Q0Ep4mocpxUoIscevdmDCcacz/NDjmB9fQCbikivpKoHPKEUZfuBQjjroDwwfdTSffDmHaH2I32+8D2cdOontz9waJ+aw78ADGfWH0znx7ON5w59Fv8hAnpr8CH9//0mm3zaDQZuvzy3HjyO20OGxD9/mkXf+xRvvvYwfsmgKxfEMjVFDDuawXX7HkDOG0aS1U6wxYFmKW46bwDpd12W3ySdgdI3g5dswRPXC0HBjEUJukt4tFs3xdtoTRVXtUEs79CnGqEu5jB07lvUGDmDfYw7Drotw4G/24+ohIxn30G3suNGmDBiwIceMP4k3/MVstMTDrm9k6w025lfrb0qvZA/22XNvzrphEre9eh9eFJL5CNuttzVTzpzC0ZPG8NmCD4gaLslimPv+fC9mKcxHcz7hiTef4bHZT2C4HqmkRcZz6FLXhQevuoWnnnqKqbdfj2VaXD7qLLp1aeCYU4fhdK3lgA22Zsyxw9n7ijNZuGQBoYIkhEb5ym+lT7tPn+QGXH3FrVx74595/IV/kNUyhOIaVk5n0179YWAjn738Oi/f+ABPPP08x91/ldKG27I5ytmnnU6m1uTEGybjt33FEyf8XRHo/c/bl5p8jmG7D+XkQybyu3NH8eHyp/H0MH5JKhxqmJEITj4PUmZbVdIoi1bIX79T4nk1XleCpgcI/BwIBAT650A9uGeAwBqKwPeGcBRKhGN11GhxHrjuTlreXcDI2ybStqSZXTbcglEnjOSzdBPDZ5zDPhtsx2VHjGbvi07n09JyNMPniN/+gfN/ewjn/e1GZs16kccuu4UnX53FtIdmkqoJsUG6ll5ehsMmDGP2e+8y59V3uWPClYyZMYkHm94i6WVoD0eJtpbYpuuG/GXSlTzz0qucc9fNNLl5NqnrzpQTxtAYCrPdZUPJxEMYBZPjttydk08azTmXXshDc15B9NKiJY2bdr2YX+2/LceecjRfLJjDbdOvYaOem3DkmWNxIx7Z1HLOPP1sErU9OPzs0eyy+ZZccugJjP/TJTyx/ENyho2JyeKL7mTC8/dw+3134YQ87EKWUCKOVvTYev2BXH3uJdxx3Uxue+0+ZQWtjdXSTU8SXZJn8Hobc8qEM5hy8xXc9cyDuD2TjNjs95yx3wSO+vNhvDP/bQ7a5khO3X88x5x6FG+FX6KvvikfXf8qk++/gsvvvYbuA3pz+4TpPHDTg1z5xEMUGkHTbTbq1Y9bjzybcVdeRI+GWm6dej3Hn3gkL837iCavyDpde3LHyImk6iLsMflECqECRjFDNBwmLJZ116FnbV+uPeZsLv/75bz45RtKpk1zY9S2uaxj1jDjkotoc7KMOX88S/LNdI+twwNn3UjP9fpj2xmeffM5xsw4HXPdBtbL1RFyknxcXELIDZHQY0yeMAlj3RhDxx8Mug3tJlv1344Lzp7G5JsuZ9a/HlQx4/aCNh6982nmzJ7LVZddTU7LUYwX2bo9zO9POo6vmpYx+6VXuPy0CTz99NPMeOxvNESTnLn/UWy9245sc8Q+FGMme/QeyDWTL2Hsk7fy8GMPYNo2cduhrd4j2dzOhvWbcN0FN/DxR59w619nsjizkOX5pey5/e+ZOGYi72c/54LTz+S56//Oh29+yCHXTcUtePTN5hl33GnU9uvNgRecxvLoMmad+jhLG0PsN2kItak0px14EicMOYNtTz6CTzMvEmqHLt26ki0UyNt5YrVJssXCCikzkcOTK7BAr6GLcPDYKw2BgECvNCiDLwoQCBD43xD43iRCV4R8I0SJcNSeBzFu6AjSHyzBcXL0CEfJFdsZNuVMZmtt7N97S/487DLeyy8jW8wTdz3W33hTZn/yHMdfdx7Lly3jT6dOZr/Bu9L87hcsa6xDr08SWvIVdf+zLqeeN4Hl85Zw8xkXc9alF3HfghfpZZZYjk5CT1BfsJg2agI7b78bbyyYhxYNkXQ0+tY1sGzhl+xz9Sjm2Wks1+KITXfitFNO5dQpE3jmqw/wLIdYxuH6Q6az8cB1GHHGcNr1HLU9u3Hr9NuxljosW7YIq3uMdI3OZXfN5KVnnmX7dTbm0kmTOfnqC3n2vVfxIhYxV+ep8Zfx+KL3ueJPV0JNiHypoHSlnWyeqG1x7fmXs/1m25B/4wtEprkYdmncZkPOueh8Fs/5jFsvvhoj49D85TJ0K0phoyRd0r24Z+HfmHTZuRy8wzGcd/SF7HfsfnwQfpkNEoO5Y/RV3D9vFlfedwO6UeQvY6awY+1A5rVkWJZeRpd4hPq6OA19urLn2SNYnkpz95kzaAzFWZbL0EKJWLKWzeI9eHP5p/xu6ghKEUcRaCmpjabjRSOs27U/D593HZ8u+pzbH7qLfz7/L+KxOn63/c7ssf1v2Hjzjbjytmt56MV/0GoVCbe4HLjdIVx42HjaozanXX4Wz334NFrM59RREzi43++Zt2ge9eEkfsZhvd7r8Lm7kN+N3ptY1wRms8sWfTZnxsTpnHPZVGa98y9yWp5YKcr5p0xhrx32YtkXS/D8IkuzC9ms7wb4G/Vk4rSpfPL+HG6dMoO/3vFXrnv6AdyizdkHH8tvh/yOPU4aSsot8Ovoutxw8RXcuuB1LptxIeFQiITj0RzOEgq5GAt1Jhx7DkP3P5SmpYtY3PYlBdOm33r9aV2YZcZdV/DOa6+oWO+Dd/8jHy74CkszqbWh21o9mJ9aytHnnsJcawFPnHg3qT5JDpm4D3Wuxwm7H8Fhu4zgj9POYEHhFXrlY5w27kzuefA+3vzoQ+L1SZrSKRUDXdUBlnkaxED/b6tV8PsAgf8/AgGBDkZIgECAwCpDoCxjp1dk7ErYom9shaBgo2lhGkpRRvzhCA7Y7nCitTrLPp/LrXfeyIOf/gtn7UYGWxvy0MgbebuUJdpYh2kXKb75Pqc+MZ3Zi9/FTFj01Os4ZKu9GbrPcbTENLyCRuGrT/jzG/fzzxefoUf3tZk5/lLOvuRCnl/6OolCilQ0ipVxCZtJNqhdh+GHDmPwVttTsAu0LV7Mws8+Y6utfsWwq8bz6pdzMQo+f9zg1yqE4+xLpjI79RWunSbmWRy/5zD22vnXnHn+6XzWuoBiQ4zdt/oD5/zmSNbr0YNP7KXc8M87ueOf91BnhxgQb+TS669l2KXn895nc3DzReKOyf2Tr+Spj2fzt/vvZGm2BS1iKgbkOR7RksXGXddn/92HsOcmu1CbSLLEaeHGZ+/iny88TrEtyyG77Md+u/2RtbutQ0tzO28teZO1SuuTH9TGcWOOYZ8tDmLM/qdx0oRTeJ1nWVvflJcvvocpT9zEnx+fiRay2bJ2PYbvMJRBO+yGETPR8lnmvDubp1/7J3+dNxvbcxlET8496mQ26D+AomXRlM8y7605rL1RLw647DRyxWZMt6gS2jy7RCkex2ozuOigMfxx59+hC7OLRWnXfEqOi+vZ3P/PB/jzg7ey3G3DjzmE2116NW7OnAse5t73nuGky8dSqEkT8m269/8Vk7Yazqa7bIPdXlR9sHj+Qs65fhLvFz/C14vEilG2XndLzh5xJpMum8p7iz+g1W6msW4twu1hjtxnKL/bbjca62oo+G188tUCbn3tKV599SViuslNl1zDM889w+X33qKKxRyw7S4cP/wEDhh+NM1OngGFeq44bxr3t33MTTdfr0Jwag2TlqQDWpp4qQfd25Pst9Pv2H/ffYjVWbTrWV59/V0eeuBJ/v3VbPR4iHWMJCMPH8GOA7ahJhynpb2V1z58iy12/DUXXH0Jzy34Fw8eeycf+inOuPpYLNtmzB+Hc9BOJ7L7+BNo0t5hh/qNmXLxNG7662089uw/sTWXnMRtVKo3qjo0lWp9q2ziBzcKEPgFIhAQ6F9gpwaPFCDQWRFQ1XY1HUMVUikTaLWxlxzC8SSRnIaetvHoKkZpStlmzIRGKmpDDWzVeyduPuZC9ht7Ol9ll+FaHutnPeY0Lsd3W8HSoODTxexGuMlhUdcEyeUePaIGn9jz0bo3oLUX6Go20pxpo9Toobem0LomcW0f8kAWEiItVtSor01SKubJ5zJYlslypwWjZxec5SkaiyGSiSSLcs24XWspYiPhvPmcQYOl0VZqwayPkPfy4NbTc7lFBJdswqRdy1DoEcWa30LXUohMVCdlllSxDFMLESmirI9+jUnOK5LzS/ghHccr4RdsQkaMaNHEzdvErO54ZogWuw2tXkJnC4Q8nVJLgXCknpKjE012IZJaTNiOk6pvxhVpueURumtrs7SwhPYey7BSdfTP1/JFqA27HuykgbE0T0MhSVaP4oZ8jJJNxC/hOWlaGg2IR7GWa9TmHOqtLiwtpHD0MBHLos7S+Sz/JfRuQM+14+ULGOi4kQh1fg3xpjzb9diMA/YYQqyxgWzYYM78edwpB4ZCE3bMx01o2GaRxPICe+wzlMnbHMX42y7h+fmvkbaaMfMuTn0N634VZYnlEw1FCfsmpXwRO+GRjsqY8EmadTiLM9RHGmjKLMeJe3hxDYoaoVKCsB0i6lhETQ3Xz5IzNNoSvipRrSpGthcJh8PkLBsME6u9RNwK05bP4EdDNKR8eoTq+bKrQXt7G2HDIOK4pKQMYqIES6AL3Qk7PjVGmEIpS0bPYfsGpp6gvcHGyafBiBDNG6zlJSgUC9iWQVspoxRYMDSyoVbWb+3NMsMnU9dEtGhjpXR6RvrxkdtGuFuaxGJbjaO8YxNKxknZeQhL5dxK8LMsDhWZu866TgTtChBYHRAICPTq0EtBGwME1jAEHFFz8DSleWy6OqZnEnVMBqw/gIsmTOHscRN4Y/F75OOlNQyZNfNx+y6JcdHll1G3wVoMGXoAXkwn7xdBc1SZcflxpGSIFgQmrJkjJHjqAIFVj0BAoFc95sEdAwQCBP4XBL5DoF0piBxh+19ty6kjT2H0iFHMKywiJ5bp4PrFI3D4+nsyevzpXHPXLTz4zGOkCmmI6krsWLwZAYH+xQ+B4AEDBDodAgGB7nRdEjQoQCBAwBGhaE9DFwt05SfsWwzefEvOGzeB0045jQ+XfULBCizQa8JoOX2349l57905dNjRpAtprC5JCl5hBYEWEu2qotWBBXpNGA/BMwYIdAYEAgLdGXohaEOAQIDANxBwdU9RIU1ItC9EGryiz6D+mzP8+BOZNm0anzctQI+bAXJrAAJHbD+Egb/eilMnjCNWX0PeyaNLaXNFmaW8uVTZE5mJgECvAcMheMQAgU6BQECgO0U3BI0IEAgQ6IiAJ4zZ15RagCYE2tcwNR3f9ohaEXL5AnrMxCawQK8JIyeRD6GHDVW50JeC1JaJqwpTy/jw1Y8fEOg1YSgEzxgg0GkQCAh0p+mKoCEBAgECVQR8rUygxb4oJFouVY5YSFLlT1f3kcIswfXLR8BydDyR8JPu14QsV4bHiqANqQ5SHi/BFSAQIBAgsCoQCAj0qkA5uEeAQIDAj0agTJG/SZS/pkkBYfrRwK5WH/zuKFCHqeAKEAgQCBD4mRAICPTPBHxw2wCBAIH/jECVGilLo7ytHMshFZ/Lhmk8lWCoi1BvcP3iEVBJpb5eHgYrhoP+DWnjXzwIwQMGCAQIdCoEAgLdqbojaEyAQICAIGD4khomIRpCoKWgRcVtL7HRVQLtGuieKC8E1y8dAUcKkni6nJtUPLzExZfJtF7xTXSsEvJLRyN4vgCBAIHOgEBAoDtDLwRtCBAIEAgQCBAIEAgQCBAIEFhtEAgI9GrTVUFDAwQCBAIEAgQCBAIEAgQCBDoDAgGB7gy9ELQhQCBAIEAgQCBAIEAgQCBAYLVBICDQq01XBQ0NEAgQCBAIEAgQCBAIEAgQ6AwIBAS6M/RC0IYAgQCBAIEAgQCBAIEAgQCB1QaBgECvNl0VNDRAIEAgQCBAIEAgQCBAIECgMyAQEOjO0AtBGwIEAgQCBAIEAgQCBAIEAgRWGwQCAr3adFXQ0ACBAIEAgQCBAIEAgQCBAIHOgEBAoDtDLwRtCBAIEAgQCBAIEAgQCBAIEFhtEAgI9GrTVUFDAwQCBAIEAgQCBAIEAgQCBDoDAgGB7gy9ELQhQCBAIEAgQCBAIEAgQCBAYLVBICDQq01XBQ0NEAgQCBAIEAgQCBAIEAgQ6AwIBAS6M/RC0IYAgQCBAIEAgQCBAIEAgQCB1QaBgECvNl0VNDRAIEAgQCBAIEAgQCBAIECgMyAQEOjO0AtBGwIEAgQCBAIEAgQCBAIEAgRWGwQCAr3adFXQ0ACBAIEAgQCBAIEAgQCBAIHOgEBAoDtDLwRtCBAIEAgQCBAIEAgQCBAIEFhtEAgI9GrTVUFDAwQCBAIEAgQCBAIEAgQCBDoDAgGB7gy9ELQhQCBAIEAgQCBAIEAgQCBAYLVBYI0h0D4+ruECOvjGtzrIB80DPEzX/Jk6T9rgqzZU2wLy78qPF1/57ao889f3lHtRub/cWq/cU6v8Xf4t+FVe98KAAZoDml3+Uy7B1zfBDwEm6JmV3/bgG1cOAqrfvG/2r/rm8nwoj0kfvMjKud+a8C16QSZRBVOtPGeqmFbnnJojMj9+yZc8e3VN+9af1dd965ePgxoPlbV1RXfL+KiukTI+ZG/qhJeR/XptUOt+x72zskao/fTbe+pP+Swe6PZ3MZX2qbbIvOrEmP4AaMLFLriGjaN+CqCX1DqtuRFCjoXhhvA1F8eUsRVcPxcCaxCBBrc6x/2Om1p1YS93gfmzrWNVAl0dCrI4VS619v4ExF5t5t9zv+8djVUS0IFYe1Z5oZLv+V4CLW02QM/9XOM7uO//ioBbIcnyxg6HoxUHueoY/AnG3//attX0DdWDpCLRHdaaFQdWmUPy+qokHT8nlrI+dLx/x7Wtcij/OZv3U9+7Y79/417V+VY9aPzUDfkR3y9EVRHnb41l+arq/qHG8jc6+Efc6P/ykQ7Gpm9/TLW10t7vHFr+L/f4ed9regau5uLqHp7ugl7hKb6O4RoYnowdDfkjuH4+BNYsAq0JCagu3tUJ39EyoGP6FSvqKuuTjiS22qYOm65qngbaymL2Vat25XvVc1YXwMr91YIoL1ex6WAJV7+ovK4saDKDZYMUIlZpo7IEVKwVYhHQi6sMzeBGAQIBAp0FgW+vtdW1prLrq3Wm6uXoLG3+KdrxbZbTcT2tECN1mFqVJPSneM5V+Z3fxrQ61qrYyr9X40O/nsXTdDxloBIvb+Ww7Ttovovuu2jKixV4BlflqPv2vdYgAq3hK9dOhex1RELxQRmgOjriGlqVlxDPqkWquih0tExUyezKalc1RKSjtbF8mv0Oke4YQlINL1F7YNV1Jy5ImeCVRevbFomq5WKlkf9V2S9ryL2Uy7NiAVP9Vz2ofWsMrrCqriG4/DePKa756tz5hvVRNryqdaw6D/+bG3Xyz6ox03FtkfZ+e23rcPDu5I/zo5unxkP18FD9lqrRQTByK2EsndCcqIwkHdd3WSPk39VxXDkE/WhwfsQHv+GR7WgIq8wpNe4EUwkxXD0v12zHlwOAGjvSB/IjXgAJ5bDREAKtoysvcHD9XAisdgRa0zQ8z8P3fXRdxzAMHMdBXv++S97jyu91E10P43olfLeAHiovVr7noxsmvic/Opq2qq2l30+gPcVjNAzTxHVcdGPlWMZ9Sv1kAAAAIABJREFUv3qA0NE1E99H/RhGCKdUtSCDpusKY03zMUzB2EbXNdTnZfLK39Whv4yjaZo4pSKaYajXBXf5vLxf0765MZS/V75Lfu+rz0qf/phLvqc6JtSfpRKauRpbHn4MCP/FZ3yv3F+hsInrFvE8G92oxBKuiG2UQ9I354X0m8y9ar95rowJmT+BFU0jgueV0IUv+w6e76i5U455lbFZ9dqsnDn9n7q/2hfSV57joP/AeSGfkzVTN/7LEJNvEWhZZ7RKbLgm4CBruY2m3NNfX7Ie2MXi12uQIGYYuK6rxpxaNzxP/X71uCqHCGVsqOw7vuxhsl66+L6NacZxnTIO8ozlPasTPJ8XrRhMJM9F9ippt4uG7L1hPM/H89zK3iB/99Ta/1NffsnFCMl+LvuI7Dey7lQOYyonpwTS9tX0cq0ivi0PJjkCJkhulvwzbOC5BWW00mQ+VC3Tq+lzrspmyxqo9qjKPiVcAcP4r/as1Y5AC+CubVPf2EjLokUKACMS+Q4ITrEIrkwojXhdHdmWVtAiaJZGTW2YfKGdUipFomt3ZX22ixpOSRbq0qrs04pFvBoVUV54nJJDLF6jFqJMKoUZllPmjyOY334Yz5cFDrXQeY5f3qQKRTQrTCgcIRqNqgNJKBRSG1WxWMQuFvCyGYhF1euy98nrmnyXEPxMFgyLaDJJIZUi3tBAZvkyqLTbDMW+0YxwOEw2myUWjeJ6HsWmJoy6uh+1Ybj5vLKHmNLuXI767t1pb29fxX24+t5O1yMkEgkymTbCYR10l3w+X0kE/X/svQeUVPW67ftbuXInuglNFAOCGdxizglQzJhAEckKJkSQJElAEDGgKGZBMaCoqAQToiAKKiJBcu7cXblqxTv+C/e5Z59z39v7+tz7HO+7i9Gjx+hRVK216h/mN+f85vqtGVQwIdLfNquITd7M5fCSSbTiYjRdxzT/KJXkz3s//TP3Aqga5MQ9jQR84CHA3781jfmFiShk/3kAWlUUcg0NSKEQWBYlTZrQ0NDwd29sQUEBtQcOoIbDh9aIfN6fW7/r+A+KlADmgUAQ07QJhULE43EMQ8ey/rY4sy1RfCj+WuSfg1gj4nFRpftruhwIYAQCWGID/DMcnkkkWky8IY2uH7omyzQxgjKaDpadwYybeAIM+VWGRCAa9dfh//LDjR3qb+EQ8+lh4TgWqmZg12eRIlE8sXEKAkSQWoaBqmm/mxD5R65XkDKKGAq2BJZErLjUH0uy/Nuc+j8AQNvZFIXNWxCvaQAlQNAI4dguebE2i/kRjeCZGRTRXPh/j3/oDgQCAR9PYZr+uvhXEkj8599L/Pz5ALRgL30U7fiT1AiHfbbCR4X/7pBs2xejxULsmiahgkIyqSySbOO5STzJJlZYQKI2gaQZSF4QXQtjOf9qBvqvJ/0/GyM8M4sWDqJKhxjodF0cjNg/NEj+kRcJ1sBnkxGMjoSqymRSCVRd85kdRTlUpQkgLz7fsh2CwRC5dA7Xk3zpSDApsmQiY+PKKpoexrY8f9NL1lYRKo6RTScJBA0s828ZYcFWCiBu53L+dyg2aDGYf88hmSaeriOAdCAWw0ynkfT/K2v9o/cyYETIplJEC0IkEhVI2iEmGZGO4Gq/Scv6f2KgxRy0TZNAOOyDG+k3kPV7F6J/9Hz/FK9zdRw7Q6woRDJVixFUDoE9ISmLNBNfFv9fWMn+wIvzslnkUAgx1wSYFsWNov391A87m/UJh6zYaHQdxbLwjN8rhf/nFA5ZMGeS54NDQ9Mxnd+Y+X+/dv+2bpuZDJIAY4I5EoqHGJfiGjzPL7xFEfdnODyqcbISxU1a0VBZjx4u8FUIy0zjuhmfZHTyEoon+9crVDxRRIi197/88AF0/lABLX7LJl7ORtY0sXsgS2JMS3iO6yt/h5RIAbb/mUqU2HPqUOUQulJILmnjKtohCOCz5CJZ6M/NQAfDRSRrDqKHNXTN8/dK2xbSbhSXGK4poQRlJP5+UfxfPob+m5yA71xwXZ/scdKC9FNwf2OgBVkpfv53lfA/HYD25UjTJBiNYuXz6LpOTlQU/2HC+guu2KYkARBVcokkuqg6yKKpNqaXwc3D5Vddyu6dB9n04zY8NYJ1yJfwLzz+Q8SVZBIMKLRs3Yw2bVryyaKlxMrCJOr+mGYBWRZsu2AQFL+KN80kiuTgSjaaopAXEr7A8rKE43oEtACOJ5goD9lnknVcR/ItH56T8Ek1yRXsvbjPIax0mnBxlHw+ha5KmKIg8aJ/cz99CdZxCAjQJdgYsUn/TtlPEd+7GBO/ff9igvxzF+9/4dD4F3yULKuQzyKsdMccexjBsMJ336/B/4OIKRRAGvHzt02ssiRh5XKogQABwT7ncjj/1E3zX3Az/qCPCGkBsk4GyTW5uNs51Oyv5LsN3x66nyKO8t/i635f0fiPnKa/LiaTGMEglm0TCIXI5f5+5JVYK/OZjA/egoEApi0sKIcsV/9W6v9mvfr75/Eb0/7vpHXXzHLm+adTU1PNpo0bkYmC958ZbsHYizH2VzuDUK0EaBbMrW/fU9XfzRr9/fP+Y19xwilFxKIlrPx8HZ4ooFwD1xP2JwtFE9dpoRLAkVS/WBDroSB+/j9baP6Iy/ABdPZQkpKURVIsLrzoXA4cqOKnbzeghaJgK75f96/gw7fv/RGf/f/wHpGIwZkXtOeH1T9RWRVHkYvwnEP71f9MhPpzA2g3lyMQEfaUNB2PP4Y2rcpxpQremLcWSW+E5xWgaCquV/9PvNP/h731b+qOuCrfOirLWMJ6+Nva9nvInz8dgPY9zY6Dk8vRqHFjCgoL2bNnz3+asEXhsM9EppNJMqkUpU0aU115AIU8bTuU47gpdmyrZf2P37Bm7U8M6nsP+focSlHpv3bU/HUz9Stn4d3KY5tJHpo8kp49b+DE4zpiYWEm/5jzkiTBEHhoumBAUkQKDMJRBU1X8UyHWCOVHZv3+wx1m6PKSdRZyKpCNm3S0JDD9iNuDSQ0WrQppnr/LtLJNFKgwGfwiwoKqKo+4KeZNGpeSt3eg9ja3wJosTGKBdaxLFq0akWioYFEKvW7NkQvk6FVu3a+baO2ttb/7v4VHrx/7SD5532ak0oRKoySyTXw6hvPUVIU4bIrr/JZpUMAWjCm/5nRF8xm0DAQTGfzo45iz5Yt2P8Aw/nPu5L/Pu/sCf+w5mCnkyxb9TH7D+ykT58B+JlTbuRQcfJv2dC//7wFIyvUAjGfzP9gZyiNRFCjUSr27fOBZyga/YcAtFhbBVgVrHWrVq2o2LkTR9f/bW7+tW9BgCXxWvs3JfB/eRWCcfdtKmJds/EkCyeT4otVS9hfsZOe1w0AKYIs/63FS6hTAuz7/S2JBK3btyefy1G9fz+2LPv2Dd8S8yc5FrwzglbNj+HUMy9C94rJxjO4WgzdUDGzcfSQQvPmbak6UEmqoQE9EvGvTBQu/+WHGK9y+jcAnSMQkvl6+ad89PlyHrx7vH+Ohx99IjUHqmmorSVUVPT/Pib+gAtq1aaMD5ZN547+4/l8yTeUNj6c2pqk6Bj6DUD/9lyCP3F2vayaGHqC++69mcEDu1NdsYnCcAntjhtIJqsjeSU46EhK9g+4o///eAtfoBCgOZGgadu2vionrD9/tYmJ32LN+d8B0v/tAbTnhnG1Gjw5i+SEkUVFnFAwghL3DruEPv3bc9pZ46iqSBNQW5KuDtOo0S98tPpGdPl0zj1nAvF8Gs9OE7Za0PmyQh6ZfS6vzGrFEzNH8PmXj5Dlcy4/ax15JY2rVCJJhXjmIXtIPtWAogVRAjammUZyClEsCSefItREIpN0UGQbV3ORzCaQj6JoESzjB4JOIXkzSajEIJu0sW0HTS9Ftg2cbI5ISCWXqiVY6JDI6Hhqc/ASaFaU2+9QGXb/VLp07cW2XTVYosoXFtX8SbjSr75XVVEKcLJNIPrjIYIwWYoU1FEFOI7XECwuwMylkf6aOSvsF4qClc+hyAaFsSoen305F592EXkrhia3wHRUbrrtVkoKWzF51unE9BboCiSSB9i6Kc+gIVPYu6M5TqiK5UvHsPqrHxj7wEcQMPBCDTipVkimRHnLLCtWPsPsZ4YxbZaQS2pR7KJDUqAdgJSGEcuweedjLH8/zG39RiJFBDqvRTfSmAmxgzQhFGpNuqESrcTAsoWPXXQ9uihSHCnfjPbHa7z5xtOsXLOSAb3ewgtvwkkfjaw1+PYSvznUCeGZCqFQHjWcJ1Fdha6HiAVC1MQrCRU1ImvV4poXgLwPKZDHy9QjF9ej5hthOTV4iSiBwnJyuXoChdXkG0DT22Fld2JEhCfcRlIiKGozLP0XcCKQShEMtPaZJuQDOFIMO2P4eEIO/SZvC/kTA8/KoYZykIlie3VoanMUCrD1tThmDOxGaFJnLO0LFLkGO69wdOuT2LFtLXlDMEQBCB4OcSHteSjOBqzsyRD5DiMMuUSYgNISN9sWlDpMbx1yMIdOK1SzMV4avvj6Jiob4lzRYxaOUeuzZZIbQBHSl7jvbhRJbvBtCJ4t/g4jJ17Jbbd14ZZrXuDL1T+hqRqO00C05KBvi8wny8jlFQKFFvm0gixHcMnjCflHSK0ilkn8UwwMI0ou6+LZKpKY89kywlHBhMdRQ/tJZcFQisjUhilp2ZiG2i14uoKbaoYaBEfejKIGceMqekEjcvEa/z4raQWidYc4dBd0NUYuE0RSxYYbR1Jt3GwRiMZiJ4VeYGBm8v51irkjSTm/uViSHHSpFdlsBsVIYuez6IINslQC4SjpZIXfZ6Fq9Xj5YvRollffGEnjFjbnnzIFL3ckSmAvpl0HqoytGGBmwGyNUaD6fsZs8gCSqqF4ReiBPOm0RSgQQnEyeHIKzzWIyMeQ1TbhGgaypSMbLpl0A1bOQ8qXEQjU8fWapwnrJ9DxuO5Ykouj7UBu6Eig/DsSezRipe2I1+2jUcsSavfUQGEKVYsh241R7TjnXNCEeXOH8vDsj5n7bC2Ed4MQk/ISku2hK5Zvw7CE1zqbxvKJDQGWPX+KKp6LYyTxrGZgy8jCHlZzkKBUzvrdo1n6WY47ht+GppeQb/DAiBNQCzFTUZTwIdAv5zRCsXIenTWJC89pxNln3kFDfR15z8TKetiiEAnV+/NJlY7H0begWE39e5dPbkNqnMBrKAenDFWvx/Fq0Iwcbq7RIVCopPBEVJhr+OuDESz6rXnRxaABSSkjm03h6R6S4aA6wtaWxdDCqHYJOTeBq9cgprcRKCNfD8GojkPGb6gWaw92CSu+6oZrns7FXQfgOCZeUMKuT2HEWqPZJo2b5Pl4xVwWvfclI+6fjSMeliEHsNNBlEZVOF4W1w6gSS0JYZJVdiH6y8iXgiJgYxI9auEkZTSvGDNagVV3JIbWxPeXe+omPMtFoYU/lj2pHkk0pQcLsOMawbBHPr2HQLgxmWoIlB1GLncQindCXSeQvkfTQ8ieREmBwaKPx/DZ51/z4PA30QIeK1Y8x75d++nTezKJrI0ciGBlCyFQi5fLogfDOMljILYOJ9mSgCtj2xUUlJgkkhahYGPiCY+CZkHiuyQCjTTyVhWKlsKJu+jBI7BNFT0QJ5uv4rgTC1i+eDQD+77NJ59sISfHkf1EVQMrrfrz1tBzvi1TDehk83lcx8ZTpEM9nK6Jl0n51sGQkSOZsAgXNibjJfHM9njVNRS1kEjEkzhOI6RYPYplg+Jg6AbpeAo9KIq4FJKc8fcXN1eKEkkdip3LS3j5FGrgVOTYV+SrC9EKFKyksLpF8eRKZEqRrQB2rhIjEsU2FZxcCCligHGQYK4dmvEza1Y9Q0gu4sEHX2TNtu/Ysm0fnlSK5GRRFBtdz2NlG+Fkj8E1doJXiCTWVLcaT69Etw/DlnYie8cR0ouJJw+C2BsNMWfKMXN7IFQDXggpIx7W1gTJttAj+3y8Ewq3IhVPguGAXu+LkVLyFDwrCvr3SMGEWMKRrVJkgrj6LrxcOZ4q7CWHLKK4Nh4JXCuHFCxCyodxRNNneA8kOyDLeVx1G1gahlyAZAvrmYUhtSKVS6OHHVz1AFbeRVWORFPDZPkSyWoEuoUUVHCtDCRyyPoJBMLbyNSmMIwSNEUlm6xD15riaCk0NYKs5nj3g6dJ5vdz2+1DSFUciZULEyjegpXKoiql5HNizziIJMXwHJNYsUuiIkTIkMnlGwhqxdimgRyJkctX/KEViKQ2KfvDSmfPjeLqlXhiwXOiyE4hUjZMQLO44MJGvPDK9cx4cSOTR7yK7pZRILfhxl7FjJrehHjqGLpdOptft+9F1jzU2hijn7qCS270uOKUndQc/JaPPhmBEl3BeR1XI8VUVC1NLhVBUyKY6SyRggjpfA7PFZuejSyVoKs6Xi5Jnjia0hRZS2JRjeq0xEoUYIRKscOfoWbFQm2SyyRRYxEcR7BFEZyMTchwkFyLG67sxNARvbmoe2+Stc1J5eOE7ab0HpRg9IPPcPa5N7D7gEk2VYRaGMeuPppA2R4cK4OVM1C8DkjBH3GyRaiG5UucYgIJ8J9LJFACwt/9P+VXwRzqwjeeibNg3nCOP1Zh++Zt/PRDLcd06MTpp13MtT1vo6ysnBlPnMlrT6/FNh2OOrox5511BUtXv8PgPktIyAdY880kVixbz/1DP8HWZdxwLU7yCCTT47DD03y75hnmvzGeIcOrQa1AMUtByqA6ETSpDKQ9XN//MPasa8XytWtwyfh2ApEIofqyYKHvr7ZJ4Qrg7ZigC8lXAOhalFxrHGUv/e+8lNWrf2Lz2jLynpDKW4KawLPyqHrIX+A0wuRzVXhqnFBY57SOR/P4Y6O4+oYb2b+thAb2QvJ45EZxXCuJ6kk+ACATQg7E8VIt8ZwwasBFDu/CzSl41hHY7g4UycQIRLGtELLamlz0C5RMMyQvg5csQTfEczD3YEmiozqGIhl4svA4Kr6vXAAALaSjBXIgJq5s+aDZsWPIsQ3IdhG2FUGzz8XUlmJE6zAo5LMlr/H4Y0/w6juLcYwWeFmRgqEguSmCkpBcTyTtfYERFJJVAE883SpbgBZMgZLEyheiksFzgxQqjXlr0enUxl2uv+UdLEMsqgEkx0B1HVzRXCvmnlILThBNKsDMWHQ6I8yJp5Xw/otJKhvqfRtQONzA+s2vMXnqg8x57FdUvQRTrcG1QyhqAU6+DtUQSRWiGALtr6kLnkdQk8nkHaRQDre+mHBYJVrQwLKv5vDU01N4+fmfcXMtMNM1GI0McukMqtoGRarCNeqwEi6BSDtyDQn0QpEeU42aPhxH3YURkbCzwh8pzqOUnABHRgOKkse1Sw7ZkYRcLeVQPRXLjSD5f8z6wENESCl2GZJq4nqOn/iiGTqe8K6iYubwrQ+qWoHmtcbyali4eAzFTeOcc/w0yB+Ba+xCM7LkbBnHVTAKQtjJUtx8Deg2gYBDLmcTEoAsWYEXCKN4EBSL/ntT+XXrDzw8YhMpdRNKOIQjCjUnLToRSNam0L3WyOzkht6nI9llzH95FbZtESg7wKlH3MTDLzal7/Xvs3FDAle1yOfqUPSmyKFqZCuKoQWIGDGKi7NcfnU5y5ftZduWcqSCDchOFDdXjJT1iMSSPjDRjSBpyybrOOT8ht5DPSoCQHtSAsdqhBLQ8MRmrOnEnBDL1/Ti9TcCPP7mBOK/BtCDhTjaVnRLNDC3AL0aJyERLGpMOp7j3EuPoH17nZef+pm8mQZdRHipaMEy0vmNGAVg7u+AUrID8m2wkwXoxQLcr0HJNkNXmpFJ7kENeUiKSA/SfEbV31MQaUEGuh4ll8wiPNrBiIqXieNSiqeKZmobS837zVuq4fnNcyGtOa7iYKr1vhonCuNQqBQrU4Eadn0LWzAoCuYw36zqRvXBTlx+1TBcOYcUFd99HrcuSiSoo2n7uab3OWz4qYLvVjXgZW20SJiw1oLa3HcEdAnHC2AlSokFISVvRg2FMONNkcXktutwvQO+DSRAOZnQdlSrHU4yKFASSniLnzSVbyhFD2hYTjWynsUL67h1ojAPoerbME2ZQKyQdFxHUSXscD0kmyMZG1FsnaAaoSis8cFno3lt3nJmTlmOEfG4rNtxOJbJkg/34SgyGSuJobcmZ/+KGjSx0ypB50SswtW4DS0J49Ksjc17789hwMDb+e67JA5lmOmDaNGmvg1QJLO4kkMoFMTMWQjlVBTdwtZyWOsiPl82mKF3vMvij38ig5ibYrzpGMFS8mkLVTXRRIKUESCbM3FEwpRIF/ITX/JoioMqS9w75FIuPa8jl103nUS+HpeTCVs5cuZ2ZE1HkcvJett9m4gR1Mmn834xIiyQyDksO4HkGuiUY0kHcPUAbsZFL/Cwao/Ai6xCU9rgWIdAvmsphwCfk0JzVVQvipO3cRSJYFQlmUoj0p/DUhMu7JbjmcfHcM8dM/jw/d3YhTJ528MwysnW7kMPHbKzIgUx8+V4wSqfQHDiDsFChbyzFz3VHju0F8Vu7YNS20mghm0scc+yxciagWxU+USGndWQaIoqqUjGTlTxXdZFD3n2tRxmfhuaGDPZNjgZFTlcBW6SQFQnWy+jB8LYUiVO+jCCRS7ZeC3BAhmzIYCi5zGlWlQ9gmqWkDNDEN6PlG0BSjWakkal2C9gVV189zZKtvTQXm/kyLhVfliEF2+OTQi59HvIt8LN1oMqLGZ5lBBoqeMw5bVoBhx3ZCeen/skvXp1Y9M6Bzdgo3oxLClOj17nU117gC+++han/mhkqQhb+wbDk/GcJiAXYunbcJ0mh3rupBrkfDNkR6z5teRzQlELIQeLsd34f2MA7YVx1Ro88UhRsVlYUYJKKZhxIrG9rPtpGnuSzbiw8x3YyQBBKcprC67l9PNN6lIt6XLhFHbuS+C6GrG8yitL+2EW7OD6034CczsbfnmGbQfncct1a6lPxXEkhXCwJZpcRLwuhWeZGFEF2ciTzzcgy2E/kSIQC/nxPXa8GY5Wi8duQpHmONliHCuCG/4GJVdIuCBKxjGRLAfRcoesoroCJKYIGhYDep7B0OG3cl7X29n6i4KqB/HihTw8syVXX3kXXbr15edfUsh2B5Si3Vg1TYk0q8FMpUANY6WaI4f2oTrt0CObyGZNH5DkE2mKylrQEE/7rK147Keg33RNNDg5PPHE3Zx7blt2bNhN/74j2F8BJ53ciDuGDuKxGfPp1KklYx/qRrczZ7Fra4JgNM4V15zHxGlX0637HL7bvI7N659g6fvruPfODzBVCSdQDdmjUCWHli3rWfnNM7zz9kzuuH/f3wBozCCxYAvi9T8QaWXiVTYjFaxGlkJghlDdGNFQmPrEflwt4U8OI6L7vsG8WeD7phW5FjXXCi2yH0nLkoqrePWtCTQR4FbG00TqgYuP0YQVIa9ghGW0gEk0pnNSh2LmvjCMG2+6n68/DSMFGigoO5HKA+vRBRvoRHzWQlcCJOv3gdMKIygYHcFsb0UyIsh2K2xpB6onQKuGognGqjFO0RfIqRYYYRcnFUWWckQKaknkXDRNvO+haEU3m0EOhv0GzXw+Tj4r/HxwfMcmbN2cI5cKoMQOoCqCEdWxqjtQcOQu0tlKIrbGt+tn8tZryxk/7l1ctzFmSEFVcqjkkeMallSEG9pJWJDhtTLBcAzbMTGtDAEjhll3FFJsC5CjSbAZy5Zdzecr9zL0vtVYRvw3AK2jujaumv13ADqAl9UpLC6hPr7et7Dq2RYECiRy8SqaHxHg/U8m8e23nzD8zi/I5QTIqkUORAXWQw4JKd9D9sKoou8g1YAe07HMJJKbIVIaIJUyCSktsDP1NGqS55sfXmXN959y01XPgluMHjHIJRPokUIsUygA+1Bi4KVUNKk9Vi6Pp9XR8WzYs+ooJD1BdcNOv4EtGCjBkyJkMjnUYBrHbfDZK9nJHrIp501kV8bTi30biyceBCSyVyULKS8AsmCfiwiGCslaB1HdHKYIqSk8iky2Cj1Yj+G2xPbq+WrNHPLSBi45Yypevhxb3ud/x2ZexQlG8PICtIXRA6LRL4FuOFgJC08LEg0HyeQyyJ5FWWmIefNHoMsm13V9Db1JLXUpGckV/s8MSihEorIeyWmOY28iXJonUyc2g3I8x8NT93H2X07jzcXn0KfPR3z1RSVpkUTkuMhSMxSlmkCoNXq4Hq82hKK76KEaFApJZFtC5GfIe4SVwwlIEZTAHuoaRL9DMcmsSzKVIpcTFPWhVHEBoBU7RaC0NfHqnchBEdXmodZBdd1kRjyY5NmFT2JVN8F1DJToBt/iIuaUaaUoDB9OMiGeHyFi7tb6/ZdK7hgcVzR9Z9BEP4YbJu9sQYu4uPEOmPqvyM5RyLlyHDVBqHQ1br6UfF3WHy9ioNpJC7dAnKRILxA/Qv9QcONJIk3LwDPJ1tZQVNAI0zFI1GcxYkUIsUAwwXaqkki4hGStjaobWLk0WqQM1wmiyA6qniabryEU0cgkk75KuP7H/nyzopABd8zEU0zcoIOD7RMsUU3GdnYK6gBVbYJZGwJDwlCzuNkoRlEcT0oiS0G8bAusbB2ED/rjPlFVhCYH0SISVnrDIcW0LkqgfC/5qhhasJRsNo8RO4iTc0AtRyFMzqpFDeSx7BTFkfY07MlTWF7nM+q2Ixo0wzheCZJkEg0XkUr/QkSNka5O0bR5E775bjbTZizghdlrfTAm2wewnQCxUEeq6vf6JAWSKD72ompZX/VRcq0wI1shXYJixjnmeIPly+bz4rznGTv2Q3LpIEZZCKshjh6MkUvLKFIQy2lAFXuA5vnMpJ2P0L5dWxa9exMjR73MggXf+S0vSkEJliXj5T0C4QB2PukrKXlZQRfrDqpPBAlgLnlZCotkf2+f9nBPzjurA2ecOYlaJ47b0AysJJKWRjMU8kkDrYmHVaciawGKChtTX1tH0NDJpGsPedj9eMoIlrhuT0WSA2ihOnT3GDLy99jgoCp0AAAgAElEQVSZQoxQzh9nZk7DTZdDYBvBkI2UbY6uB8hZDdh6pf+8FNk9jHz1DkY/fBx9brmc0ztNJJ81iLsupuzipQrRlRxBQyMTTyAJlS1sYAczGG4AMxHBzuYJlSbJ7W+JY9QRjhaCmsMWUiMO+bxDRBTpQvF0TJRwPYpqYieLCBhR0ulfkdQginMYTtZFMkwIV+Gm0ughoRaGSVXWoUSL8JCRVBnPTuGZOYxge7INW4mUO6SqTcLBw8lkamjWLk3lDgtFbomZExbbBhRJx9X24eV1vHQTIsUaqeR2Is0dzKoYegg/6EErFj3NAfLVUWSjFDe4ETvb1P+ufWQlZTHNOgz7GFx9g8DUnPKX43jrzSfp0/8qvl5eSzKtYWYC6DEX005RWArZHOQryomVNiaRWUdRJEBDtYEeKMIxKvHyrcBVkAMVqGZzgppKKvWLr2S7UgBPLiLv/LFJKH8sA+2FcNU6PPE8eCcMtgBYUXCSKPJ+Zs/pwRldr+fKix9k23f70HSL738ZTTCSoTh8PGddcjebN2WxkkFaFZksWT+Sd5asZ8yA1cRCe1m2fCr7KpYz9K73uHXQMK64qDMr1/7IxJGPU10pmtuCeE4NR3dszpixd1FQGCCfsZn/ynu8u2AlbqoT7U8o5IW3etHruuHoRgn3DJlMiyNreGTiOyz+6FOCBc3INiQJlBSRq95DtBzGjLuFC849HsPaTOsWhfy07yBR/UoWL1/KtGHPM3Zyc669chjHd7ydcy84j9sGd8d0Knlmxo988t4HREoKyWWymLksQ8eeTc9rBhGUFL785nvGj51J1UEbLViIJwVwRPKIlMUVrCcuhSGdz1c+RsWeCq7tNgXH1bHVLDk35Q/YfF0L7n/gcIbdOZCTOkzi4L4GmjX1iDau4KOV9zHy3vW89cGHbFo/l+Uffs89Q97BVFQcowbJFNJhmtZtEixZMovnn53OuOmiSvwrA51GssN4DQolLRyefbMLj47Yyzc/f4+TVXx21tBcistqub738Vxx9ZVMn/oeS9/fS2Gjluyv2+kDaNUH0K1p2z7NnOcnc/kV/ajb05YTz/aYPmkgXS8cxilnlDN48CAaN25M3z53UXGwngEDb+HWm6/Fcn+lTXOXLXu2UGB0ZdXGz7mlywvIxbbPuA4c1J/bel6MLcmsWPMBE0a+R6JGIhqN8MyrQ/nm6zW8MOcjxk+9lYs6X8zyT7/hnrseJmQcyxvLbuPugc9SVOgw8t7JtGgV4833pjNt8iJGPnQvRx3Vnr6978QIiigdmzFj7ycUCTDsnhGcfHKM514aS9/eE+h2SX8uuKg136z9hSlTnmTvD6Vc2qs5Eyf2JpPfR7uWZVRVVlCbLKYu04JBA8exf2c1NFTTr89l3DykK46XZvPPNbw453PWrtxBqCCAUbQH04beNw6i+41H+Tm0Sxau5pprHb74VOPBcT9g6UkfPIrCQPVMXDX57wC0gUoMO5lm8uwbMaK1DO/7GY2aJnlv0dtU1/3IqR0j2Pk6qqs7UROXuW3w9WzbXIckmk9lE12O+myAsDbpmoPlpGhSrjD03h78pXM7ps58k19/qGXBay+SsbbQ4Widhuw+9u8uQ5IO5+Zbb6DyQAoznuWmvldyW/+LBQfLm6+sZ97T3+IoKqFYLZ+uGMLLc78klczTt/8AXFPjoQmz+GTR94QjHcgkBWtahxSoJhS1GD1mKJdf1I1+945k1aotCAVMzJ9DgCvPKSe2pUfPTswc/z1VFVkaH1bFA2OuY9rk5zi45QiMWD0L3r6H52au46OPl/LBkilUJj/lwfve59ab+nHTtV34/OtvGDXuUaorbELREnK5CpqWB5k5cyrRUMxXkd5Z+DaL3viaNse35eXnH6W+ZjMntFPYfvBH5Mw1ZKXdjJ78Aj+urcITjb8BHTOVJ1UXpLikmpffvJOZUz7k08XbuXVAH3r1P5ViNUXjNu+ye+epqN6JrN+wlQED7yagHkUoBrl6AykmIaVMOnUuZcyEyxnYZw57drZHbvSlX5RHFZWmjUq4rEcXLu5yJa/Mf4d5Ly0g42o4/jM2fCcqsuehOXFsI8D0J8U6VkAm8zOPPzifV1+9ivGjmvLkiy8SNRqjKRb97z2RLl0uIl4d49Fpz7NimSgcC3x1b8yME6iuyzF7yjoyyd1MmH4fqqow6oHJTJ1+Hxdf2JEP3lvPuFnjIXs4mE3IZ3bQ9cZG9O17Pa3Kj+SHH37k8UfeZvMvGXJhEXMp/OiKT0h6dpaiohD1+yv4y9lHMnDw9XQ++nS+XruW6dPn8uuGveixCC+/Pp1Zj8xg987tzHhkKpFIY95661Nem/suwUgJ6dwuggUmkyYP54STOvjWrUemT+HZx2/hhbkHmDRlIWgOjmHhZFOoUnOkTD3HnRThrgeHM2nCy2xeXUnLdoXMfWEEo4fNorZ+G6+8MJs9+w5wy/UPcOe9/el7+w0sW/klkye8QfXeJMGIwhvvTWb+/Cf44M0feeOdB8mmg4weNYVTOp/OLf26sGP/jzwx81PWfbGHUGORkFSFEjS57847ubzbBcj6Pt5duIzn5iwlmxW2NQ0vtJvSQIiHZ/Tk2MPPpK4yx/z5rzBq4vVMmPAub7xywLcpPTdnEm/OW8TSxfvIeQfRC/fTtsXx3D/8Bjp0aMTu3T8xc/I8vtq6h65nXc7jkx/A1X6icYnDgboD1Ne1Ip5qyWXXXiEwHp6d594HbuesczoRjoT46ou1PPPkW1RVxpE8nZatSvjss7H0vn2aMLRw6lmX8OjUl7HMMHbCprBZEMes4LFZ9/Dcc2+x9sed2K5ImNKQ8nmijYMsWvgU0YhCcWwfjYI2u2sOp0bK8PniSibe+wDz3r6fxYuX8t67vzBp1gMcfcRR/PLDXiZNnOEzszXV1ZxxemfuvmsIrVo24vsfvmDuCx/yw5rdNG5exouvD2PGw2+ycee3jB42kfbHlTFt6qMsmvc9RuRI7GwCjypaH65TUhZlzNgHULUIV3Trz8VXnsHQATdwePPNxEIeP21IUhi5mhUbNnBn/xE0a9KB+uqdtDuiOffcfSftjjucPQcSPPvSFL77TCd+wKJtu8bMevFc7ug9g44XNKXfgJ7IToyJ457iy49/RjICRItc4skMJ5/UmQH3diFSqDP4tmkk4gq5ZA2yHkVxDkfyDBQ1Ryb1Ez2uvIk+/bsTKpTZsH4fs2e/zc8/VoBSyEmntKRnn/OYNm4iqXQNqbSJFgBDjTBv/qs8MHIIyfoU+3Y2cELH9owZeyttDmvO1r1fMfWhj9i4pjHZfIpIcQNpcz+nn3ouw8dcRFmjZrz70bM88djX2BmNjiecz+13ncTDo5ezb181rpvjsKMaM3HKYEbc8Tynn1tEz1tPp7iwhNJSl0RiK/GaJmzeGeHuwQ+Tyh5k9rNTef/991m+ZBX5lGjKrOGMC1tz9+C+NC09ilWrNjD98Qns31rkq9ePzumP5rRg8sSJ3NDzXC6/6gTWr9/CPcMfJ2v9cQlpPtn9R1o4BPUg2GdH5B16OooUwk1aSFiEog2ccFJr3njnEW7rOZW1q/Zy4ok689/uz7tv/cD1Pa5lxPhpvDh7B4bUgvsGncitI4/itDNmUrk5SkCv5Ie1j1Mb/4VAsAWhsmPQNfFajfETX+DVF1biWDJnXdyChycPorRRMxS9kqxZg+1KPPrwUl59qooTO5ey4OOLWLDgCy49twcRox1SYAe/btS54soh5HJN8IR7LW/hieo/Vsed93WnV89LOawwQ96uxNNibNvTlnXff8eYQU8w/cm2dO86lDfeXs3VPW5DCnyD7WbYvaUZl190v28H0QMWU2b2ofvlZaTtDKF8c5RAGWvX7qFXz/tJpQownQi2YuEocTwlT8iw+ODNybRq2YxuXUdTvTtAyhZZpFWoQnYyLTy3JaOHnMyQO7ty6ilDSSSTnNflaCY8fDvp/BbOOOF1ghGJVaueYvmST7nv7jewlACOJpJNmhIJV9LhOI8P3p3N1InTeWRODWgHfrNwpFG9CG42yEWXHs3c18/jxq5L+Hb1ZlTd5OZel9K3z4WUtTiAbtSTyhbz+ZI8g/o9jSw1ImPs95llTa72LRw33daBhyYOpMvl17Lxm6Zc3utwnnjkPJ6a9TF9b78LQ9WRjCSbtmzkskvG0bXbOYwbfy+NCoVHbj+ykWT/wWIO1u7jhsvm40oHeOa5RzjnzDPI5dbgKCliEfj2W5fevUYRT9r8umsutdW1hNXD+GnTQvbv20fvHgPpdPKNVB+Q2Fb5GPt2FdKkmcfrr3zICSe1pKAsyVVdFjJj1r20bnU4XS64nWQ6g6zKrP9lMfFELWd2vokrryph7uNjOZDQKAqfQNbbhiJFWbHmEwbf/AGnnF3MxGn9adpEQjY9VBdq8x4Hq0q4+Zb7qdhZw/133c6Q28/CjGRRNQGWw1TvKOe6qx5m9zaPNkcnmTKrCxeeexy1VgOesCVlWxEILGXGtG08MnMrllHrZ0ELP6uwebgCRPoWjmpwBFsbRnJdPlrxEJ66m+5nPUekKMF7C1+iVUsVNbwFx63DrLuEXXtzXN/7ZqqrEmhSxPeXBUISlhmncVmYfn2vpkvXs2jSRFin8nhejqdfWcHcJxax8K1XadlGPCF0K7KRJVHXlqrqKN2734Rp1TJu1GCuv/kyzLyHrjuYdpapD33AG/MWE4x6fPz1AArCewjq7ciZIrlBIZuRuPGG0WzfJPs+tgfG9KXree1pVl50SGZ14LGnX2f6zHewvWJE0tqhx9Rb3Hj1cUx/7Fpu6r6E71Ztp//wUu67tyvPvvg204Y3cELnCK8v6E3/m97kq6++ZeWql6lMf4zktODEDqeRsyt83/Qzs9/jmac/ompPjkuuL2HC2BGUlhWCXYQmSQSNGgYNeoqNuxqYO2cChzWHnPMjIc2kZv/ZZJSD3HHX02zYmAXFxHNzaFqAdLXCMcdLvP3hEKZNWszcOV9zWfcu3PtAd9qUaDjh2ahOT6r2l7J9x0F6XDeAYLA1RtDETBdCVEOxEnTv3oaHHjqXiy+YybYNJ+HFljJ40Pnceu2FlDYpJuUVouslLFy0gvGTn6S21udQ/YhLYTkR46bzsRrPvbAQL5oiEBLy+DZCyQJCBavpeU2SL9f+wBFHGYwddyWdT2tNPh/yfauumeK668bz4/e7KSoJ8dFnQ9mydzf9bn4Lx83y+vwhFJeFObA7zXmnneEz/CGlhF4DZ7H8492EAkEmPNKdLhedgmqkkNxm4BwkmwgxbuI7vPrhd+CIvoIosmcS1HPITpyHJg3mhmsu8G1mjlpBoRpiZ2WaUzrd6Tc9r904jY0bfqJN8xMobxbw1a1c0qDLRfeyd1+So44r4IW5wyhqXIbnKRhKgLxTQUgymTj+R55+dgVSwMNScr5FRFNboJPmlM4xXn7nKfr0uY81q6o5sWOUea/cyqSHnmX44JEEYnlUyWPf7gRNjxRsnkVUDzLrmXeYOeV9WrUp4s1Fo5i/4HkuOK0H7crb+laz2oYE0YKmSJp40NgBlq8+SO8es5EDKo2KYPbjg+l0XEfkYAWuWo1kH8HnH1XRp89kbM+m4xlRXny+B41KClCd5timSFWqJxKtpHf/9/hg4VZcPc3Ove/y9BMvMGvKl+SVOAPvOZmh/R4goov4wf0EjTh2zuXSnm9TRAuenn0f0YLtOPJuAqpBff0R7NhdwoUXdiWkeMx57gHOv/B45GCD31tCti2/brG56cbbaUjGOfa4Znyy7G5u6DGXwrIQT88eRb+h41n05g7sRBmqUUOPvuXMGD2RPgPuZ9myX5DkMPm85keY6VqChe/Mot1RjYkFt6PLNVQ3dCKuWjz/1ApemfMUn3/2ELoeIxA4kSVffYwe2MFJJ1zApRfdRz6XZPyEW7n6yi7ownbg7UU1NlFf2ZlzT+9HLBrik6+Gs/zTrZx5dmtKIqeRMn+mvjLBOefdTTqhcOpfujJq9E00b7uL8qYFpDMyEfUUOp99JZdd+xceGNoPT1rq27MEI121vxOrtm5g0IAhyFmVS84/nkcfu5NIca1vjUAuJZ1Pccctn/HNF79ySscy3lt8Cdv37SJLR955/3l6dO/DiiUHGPfgfMqbNWfYg6dz1rmtkKRy1HAG8QCo1q2vRZKieEoGcsLDX04oHCYb382ICT0Z3F9Ck47E0g7ievupq5fpdsXL1O1pTdNW8OriE3EqDqPvzS+ze3uewuJCXlrQi8ZNm9PlrOdINhzkyh6tmfRodwytjky8A5GCJBX1ddzQ7V22b4qSTWt0vbGQhx65jOJo1D8vl4Os/2kLV186ld59bmHctAv4y7H3UXNQ7E0Op5/dnmdevIuBvZ6lWbnEmPG3URDTMe1dhLQMtVWHsW5nkp5XDEeNZPn5l695/LFneerR91AlmytvPI4pD431PdxhKUo6n2fF6re58/blfiG8+IvBhNSWrF+7mfMvOhlVKkVTPO4a/givv73zv6+FQzzvXdwgnwUSrIEAjsEITjaJJiU54ogyFr7/EC+/8Akzpi1g4XujOOmkxvS4cgrPvTKGFV9/zZD+y9DsEOvWTOLLjW8xqP+nuMkydO0AP/88i0AwSy5TxJDxj7Dp6+0sXTqXlV/tZVCfRwhoZby66GZatChn1PBnWfLlV5xzscazc0eybPEuhg9axmFHF/PRsotI2xo71pv06fsoN/Y+jUGDbqTjSXdQdaAYjxIcoUMKL51WgSKJrmG47pwjmPXkKG4ZOJiPl+YwAg6hbCHjpxdx3TV3ISlNeevdr5j8wCJ63NqRe+66gVNOvp1kMsv5F3bk5VdG8uIri3hk/Ae4gUqmTh3AqZ0vplPH68gmDTytEbbi4ChJPCXLyScFWLTgLl56ejfTpiwnka5HLQjhuMJPaUAqjVrq8uSEa+h2g7BUdPCD3HUNKitUxo6fwOL5LnpsE1988SRr1/zAPUOfx1YLMMUTE50SvMA+rrmqDY9MvZs+PcawbJ3w4u1HEaZ/OYVkB5HtKDfcdCoTpx/N9d0+4vtfVnJZ92OYNWMMm7euZuVnm3j/7XU8/fQ89hw4yC233ULeUbDVEiRPNHNVoeRbcmv/Exg19nZOOf0q6va04eJr2/DC9LMwc51Z+eVGRo4ZybBRV3DZVRdz4tF9qKtVkfQcHTuqvPPmwzz4wAvMe85Fa7TJZ2UHDzuaIf37Mf+Vb3lq5pu4IZfpj3bnjE53cN5Z11FRVc/Pvz7nW4Xuf+BJ3l28ki5dGjHj4Yfpce0A1n/nsKNyEnt3FHLdDYOJ18O48VdwzgXtOL3jLBZ+NApViXDtZWPIZiwhprF5x9vs3rONC88cRqdOURYtHsuGn9NMm/AxK1evZvS4flxz87GcddIsGpJ7SaddopEiVqy5iU+XfM/9A1cRKGxHzt1Np7PCLHz1AX78xGbIuClUJGsYMLgtd/Ybzi09x7Dqy0ruG3kDfW6/mtmPv8sTr76G4RYyccRYbuoRYMxDy3j6+f1Ygf1+R7skpGaSwpXngw4fQLu6D6CFB/izNVOwpF/peurTaHpcRAcgKS6//DqLnzd8zU2Xv4nlFmJrwkYVQ3Kb4KYKUEJV2MpO+g04gZEjBrFxwya+/PRnPl/2BbOmPckXP29nzH2zcW2TQAi273qRdeu/4PJL5+JYGlpY5txzGzF3zig2b97H0D7vkcxUsOCTq4nqx3LeGfdSECnj3SUj0GSPl+as55k5cznzgpZMf6IvW7b/wjWXzefKHp2Y9UhX1q9Ks/LLLXy+4nOmzBjNmu/2Mmzks1hi3oqZKosHEFm0bZLmi2/HMHXULuY+s5B3Pr6VYzrq7NqT5MKOr9J78MmMGnEt5546mn1746zd8AKR0p1kE6U8Ou0V3lq0ko/fm8SuvWlu7fkIQe9wPl5zMbHg0bzy0ns8/9QnnH1Oe554/jpuu+4tln2zF12KE4vqvDGvL0Y0w/WXvg8FUFnjoClHoYTSKIbwMGbRKeWwtg5vL+7HmAfeZP6r68mbECiupX1hWxZ/24Xxw3/htZe/PWQjMHQMrTWSUY9jF+MW7EdNh+l+aWdGj7qGi865l517HU6+zGX+nAeo3JRm8eJvWbDkfR57fCY792QZOGAMqlaCk7NxJYWQiDXM51iy8FKate7F/Q9O47PPV1JYZPPKk89zbMd1XH/FetZv/pkHp5zNNVcey8J31/Hk1O84sn0Zc17pzvIlOxnU5xXCIZWlX03h51+/5M7bluFIOV57/QZO6tgB3WvBM7PeYsG7H/LVivtZ/GEJQwaPpluXTkx79li+/DTPpLELqNsrcdFVMjMfnsC4qfOY9dJ6v7lPsgqRSaNrcS6//GSeemIU3377Oc88OY+vv9vGBx/fRaY6yM03PUw2BZu2T8NTAlTtKeG+cUNp3ryAp6bcxoknzqS6qoapj19Bl8suZOSwl1i69AdSaY/H5wzgqi6tuOuOT1nwzkY/0MZ0k6C5qFYMxarj6muPZMJjw7m9zyh+XJXkzHOLePa5C0jWFhOvDPLozNk89ujtmPk0s19bw9IP1/HOe+PYuzNB9y4P+/aepV9NJGmvJGhew2MPPUXPASfQonkb3v/wO2Y8+hZjZlxA2yPOoOv5j5Oob2DQkPO4f9jhvPZsNZPGz6OsrcKsp/rQrMnRnNbpXrBkXnl5Hu2OqWbE/U+wbvWvlJbFmDKjHyecqTCwzyd8sGgrsTZpflrzKI9Nf5bHpmzmhM7FLPxoCFXbS5g0dg7rvttI/36Hc8cdN3Lsmc9Ru8dGskTjHGzdMZ0Fb77D2AdXkUxGkcJRLrvE4anHpvD6a18yacJLKEGVMVPO5vTTz+PqblPZs7WAY9p34KMVHbj1uu/5aeOvLF89kGRe4dquz7F/cynBYANvLD6KlqX96NqtFxWVJo4bxLWDKHoARW5AlWv8HJz77+lM716n0Pn0l6kUneFWhAIjxcdLRtKk5DCGDXuNhZ98yS39OnPPgJGcd34vrulxDPcN68nGn3YyefQituzYyLvLLyZodeeCsx+kvLyQD1bcSkgvZ8v6gwwf/hxnXxrjvjuHcNppg9ixM8THn4/iyDZBPvloI58sXuFbtx6acg9XXDaJA9sbo6jrmfFEFzqddDRndZ5KNl2AFUqjxnK4tfDNl4+hOgUMHTyPX/Ys55TzWjP7xVt47tE6npj6EScc255Fnwzkm08P0KvfYxiNNvHqyxPYtWs/g/o/xdJlT9C0ZTXr1uzi0/drqE5tYNqMx7jowqHs2evhqPV+A6CTMdBVh+M6FDH/3fvZunono0e8yr7ag/QdcgwD+o2iT++n+OKDRiiRCtqcsZslL/dn6YcVPPP0x8x5/kW82ApGjXyN5W9kKG+s8tFnI8mb67nt1mfZt93l0mva8dSTI+jV8yW++nw3tp3ng9WDMaJruefWzaxe8TO9+l9KcXEpsya/8T+Ye8vgKvZu73Ys97gQ3H3jbBw2TnD2xt3d3d3dNu7uLiFoIMHdCZAEjRBfrn2rm+c9Ve+nc27VrVsnX6gCihVWd3rN/5zzNwaz5o+k/4hwyhabjMynw+N1Sx3hlZt60LP9Tp48eC3GFShTXkXUtR0sWTadPevSsAe6cWSqCczj4tHDKNav2seWNbcJzpPF9XtzEDKL0XPAQL58yWLhwh506PQHnVoc5NWbV0Q/bk2BvJURbFo27DjJke1PuRi1npuxjxg1Pup/cQH9H5azV4zPimYrmQjCVuHOTkct4owsdm4/WkRa8nemTN3KjRs7SXhvplmTYRw+NZaKlf7gz8qjCQ3w5/r1FfQcuIp7D5PAmQ+VKomHDxaSL4+eHr0OcOlmDBq3iujYSXz77GPYgFVolCHceT2crZtusXdTHPNX/E2nzt1IS/UQ2bw/6V/01PgrDzuOdkYnK02l8p1I+6qVRqarNtSmaZN5vHllxCN271TiOFhMf2ej8CmRefV0aliQzTsWMGDMGE6fy0Amz0FlNrBmWz66dB5F1LVndO+8Ho1PRpc+9Rg3rSZdInfxK83C4WNrMETc55/We2nTLJJJczsRGFiA7VuPMnvqblQGvbSb5ZVMsk6pi9i+bT7Wr2xM/04xxNww49IkIRdJRb5gBJ+4161Apv7C1HF/MGd8fXJ8tUnP8uPmjVcsmHGelC93CQyqgeD/iGd313Et+hmTp+zC7FLg8QZKe+py3XfGT6wnjaEaV51IfHbI7wLaEwQyCwqfHqUQSO8+9Zi+qABtG5zk+asXdOlTm50bZvLvvimcOvqKhDeQla6WONNuuVi0q3DJ/FEIXlRysYDOx6SZTek3pAXl/+iB3FGE1l2LsnpBDbB0pkypethcNsbPrsOYCX2pW30WiQnimloKNauHcu7UNhYu2MLW9T8QTE+x50DU7WmYU34yYMheOnUswYTxJ8gT6mPS5K3s3H6I4DA/Er+e50r0PXr9sxClIYvAvCqWL1vB6KGTcWb78eHnQjaueMjOvf+SmyMW0n9TqUYYU0evIPb5YlKSnXRotliyS9ndufzMOMaL149o22gFecO1PHyxjJHD1nB4zycKFA4gNE8IV2LGM3vKW7Zt24bRGIFSHsztB0OIvXWZ8UPvYnNqUIU5mTajEoP7NaZh6TkYimnZs2s5JfPXZ/2/B5g8fiHaQDh3rQfmzAL889cqtOFiYEiHPMePxG/zWLj4Iv/uiMet+y7tzMvwocSKT2R5ewKQKVN/C1Y8Wgx6NdfvLuZLSgydm+xDozZKO7AKtYPXHzaTmPiMto224RECcasy8PlEuk0gPqc/Wv90DAEJDBvRgEF9OnP48H6OHbzD6ydQqqiJH3bITFZjNIjpewtfE89x78VVOrRaitUaJK2BrFjdho4dStGw4WJS30YQmkdJiXrfOb1/I60jp/PmiZfo2EV8ik+iZ4eD+JuCMXu+ceP+bBQaOzXLT5i1Y9AAACAASURBVGPg8G7MX9aGE7vOs33bOTKyrCBaBB1gdWt+d6DFAlom8kJdqK1ZxP9Yw6kj71i1bBu3727lyZurRNbvTrGiPVi8rgmVK3aiWYOR2Jx27j9dS2CeLOZOvMXODddQBsO+g/0I9ytEZORierSZzsqdCubNvs3WjVcxqfJQr0FBDh9rSWTkSe48zUCFFX+Ti4MHJmMM8NG73WmcmmS+p8tQUxhtoBOF0onP5UanDOGPP3Rs3teRSaMPcPp4krSXKeh+UjG0IVFPWrN09hu2bLogPQ+0RgVaVV4EbRqC1x+v7BcKt4IBvRvQf0g5WjXdyK/sYOq0s3Jg9Tp27dzHzm1neRMPoXkhN1OGTOuHQ8ylqnQIHjGfIBCRJ5R3j1vTb/ANLlxJFdMXODJ/0r9PP9ZtK0irpueI/xnP4RPjMModNG/4L/6qRihNz1m1sxb5QxrRuN5k/PT5iIpZRtyzY4ztdR+P4h3Hz0+mapUK7N4cw8LpJ5DpM3j1cTVvH9akS+fuvP54FKdpHTULnsVmdhOkakmz7h9ZtXYKLSOH8iTBhdwdjkx8Vsky8Qg5nL+wnLA8Ojq0nUhmshl/v/xcjV3Kl/c2urWfgMdu4PmXGehUpalcdgbp2S9p3cmP3TsnUr/KenIyFVx/tIZ/t27l5MEvJCd6CAwvRP6iGdy41Ynxo2I4euItgkacndpA6UbpMaL2ZdCtRznmLllM179n8eSOlQrVVJy+0pO0pAi6t13A+48f+J56nDPnNzN52g3k7jycOjeOUiVLUapgX8qXKcvuY2MIyP+FcQM/EHVqJ1E3RmHx2WgnrqX5VHQfUZHps3pTIf8kFCYv169vA+ctGtffy8AhHRg9qbPE+1+8eC8Htl3HYPQSe28/K1ZGcfXCe5K/2THpvITmz+D202UM6HmaG9dSyfPHU+7F7GT6+EUc3J7Gpj2zqd3CS4vai8j9GYHF8pMduybTtWtl8pTujSPHH8Hxg4AggZdvdnD02HHmzT2P1VEAO27u3uyIz6WkVeRa2rSsypSZUwgNl7P3yGmmjDyIKSAfhSKCOBdbmTHdM7h8+Tl9pyuYPmM8B3fdYt3Cu/xZpSJ7T9TiwA4948ZOxRQUgdUuoNL64XGLnAwnKuzIcDF1Qi2GDWpAjZqr+WLJBXc4SuEbT54s5/791wzouQ//sDCq/VmSft3nM3J0N85fXItKn02rZsNwpJUjIMjO06TxfHrnokm9eZQoHsbJGx1REkHTulNI+mSnYz8DK9fMpVfnhTx6lUPUla2o5DksnreYr0nZvHgO4RGQnCRmHYtg9POyekNrqlYtS71aE3HYiqHM48SR84nqVfy5dGolE8dN4dCJLM5dHk2FalX5lhVDm4Z7SP/qpUbt/By/0JmBXU8TfdOFTJHM8uVzePP6JUcOnubm9UMEBGYwc/YUnjy0kJAAhYvpSf0JTncEcj87HncuCnHNSeZm6rSGjBxRmxZ1l+PGx4EjCymcrwonTt1hYM9ZyMQAit6CLtDN2K71GDa2Jyq9D7PXxT8dlvPm4S/8Arz06FaLWZMH0KRZPxKS4Mq1zVSp5Mfj51Y6t1lGTo6NRq1D2XtoKOMmHGT/hicYAwqiNWViFQPj3vxMm9OBTt1lVKuwFI08EJsjh/adK7FoXSQ9257kxcN0PF4rhYtruRW7n7UblrBpYQ45+tfgDqZUxUwuXzrO3OmbObHrC70GlmDBsjp0bXWE2NvibnMu+SK8xD1Zy8QBcdyIOcP1V/8QGFiRI4djmDj8gBhl41bMYj58fsug4Vf+9xbQchGHJFNK4T4R3SaGPGRaOYI5F60hGLdFYMOG5jSPLM+cuftYumgasyac4+SpowwdV4tRI0bSqsUIBg3sSaMmJfir6VwyLTZk9hIoVUm8fL6Y9Ky3NKl9GV/gDwJkEH1nHCnfoNPfKymQL5SbcT159dZMXr/BPHy1jSNHHvD4/md+ZVjw0wVRpWYJTp0ZyayZRziy5z0uSwCd+5Zk/opy/NNmDc+eKfAKYkJVgSDukipyfz+8XSE0ru5j39HlTJwzl2Mn0qWQmsERwqLVYfTsNZlWrYbyMcmGx+zin+41mbuwFg0q7SQ12cbjlydQB5zBaynKjxQl63cc5c3LJBLj09HoVdIoRsz1iKpyMR0vzlW7dSrL7KlV6d31Mm9eW3GLAQ2dBZ8YhHAJ5IkI4+e3H5w/24ugQl4a1TqLy/5bdW4yFsdLPD5LIVSBbzl+dCQqpZo2rVeiEkMz9jA8Vhl++dJZuaIFf1VqRJ1K00lThIPy+38V0Lg1KHx+DB3enEnz8tCy9lHexVvw97cQ2e4PevWoSaWyBfiVI3Dy2Bs2bjyFzSxIo0vBJJJHxAI6HYUzgqmzm9N/aCTl/uiGKzOC7kOqsGpuLbq2ieLp4584fA4mL6hM94HNaVp7Nd+SdLjliZQtqefKxb38u3UL61c+xqFMRu0L5kL0YoICFRIezGZLYNuWLGIfniDxYxZyUcGsEkj4dorY2/H06/IvXtJxqV3oZW6cFpkUNHzzdRozxp7h7MUruGzFkMsFlPo0bNkWLtwehV4XSrPai9Gp/bE6M/mesYe3H17QovYqTHoFbz6tYNL4TdIpPj0zh7IVg7lwZziHNsuYM30RSn2AhDS8E7uY5w9iGDbkMPqgQng9KazcOIjGdQqhzPZgNqg4tD+aqHOJfPloFmlCWFxfeRg/mdPHX3FwSzw/c77jMqsoXaAqJ882Zefup6zf+gq3GAgVAzE+xe8daJnozvX/rwJa5tWi16m4cmce39Ni6d7ikES2+G0ks/DwxRrSM+Jp3WATHsEftzodwecvSXXUGhUuSzIocggJhV7dW9G2ZTOKFymA3Wxl354jLNx0FqWngIR28wqZPH6+lbSMBFo2WYDHHS4FQrdvH0jBAmb69FlPerzIdrcTXsHMvVvb6dZ+GZ/feDl7azAPH99g0aRPfP+aS2B+O+u29Kd8xdI0q7NUosH0HVWBulXLU6lSaay2XE6cPc+cOXsQlDqp+P/9syMSeNz4uwTOXZ9I5i8XsXGx9OjZjqXLtrNqxRIaNhjE4bOdeBiXl4ljl4jJSm7cnYMx0EzNkptQCSXI9j3jZvRUsl0Wuv+znbmjj9Jj/H3KFliKmEWRO4rTuHkxVu3Nz+Aud7n+KBuZx0GQycPuvVMIDdPQreVRzPLPZFp9CO5g/PJokQviSpKAlmBq1wlh5aZ2jBq8k8vnUlGo1DhlnymorcCdD53Yvu4XK5YdRaYUiSUq1IpwPKoU8AWCiBB0ZjJqZHU69fGnY7vTfEkoCoGv+bvdn3Rv154/q/zBj9TPXL78mDnzdoNSTM+LGD7R8GVDoZZRs2YVok5VwhiwArUxDK9XhcZfTtOaf7L5QEm6tozh00+xy7uUpE+vGD/8KO7sasgMT5g4vyyNao6nRuUBBAWEcTl2Eg8fRTOuz3M8yrdcuDmHvPnyULHYENRUwqt6wcfkPTyLNdK5Qz/iE6OIftqLKd3F85yZnNSCrNiRlw5/N+HPKiPJEld53GJgUEQZpqAx2LkRs0sK+9atOgSZLwCfYOD6vemkJXnp03UaBlU4z76M5+yJRIb0uIM+LJmGTeXs3zuGepXW43IE8vjNetr37Myda6CWF8RqcVG+josbl7owaWwch46+wScSNUQkq7je4NCil2fRd0AlZs2bRYdW03ka66VsJS3nb/Zn6ew7bFwWS2CYg2sxa/n88wrdO52SwtNL1tWiV49/qFauH0pZGJfvrODqw5VM6CUeVD+w58zfRITlp0md1WhkRWnbT8f8xX2pWWaGFGp/++o4aV/jKJC3Hi8+vmfjjkM8f/qG1CQVJoMJizWFn7/W0LH3YW4d/UhoWBXsjiSKlDYTFTOfvp0uEheTSeE/H3ArajezJq1h25pELt/ZidvvEt3b7sOTUQyDH4wc24RBw6pSof5ErCl+0kEqKBSePNvNtRtXmTJ5P9mWYFR+cOfKYORuHyZTPmw2Jdt2Hud23FM+fk6XVoQUaClXMT/nLrZlQOd73IlJxaeN59L1Bfj76WnZYhpb1s6gcsVQatdbSUraL4kLo9AZcJktoDOiEPf0RamfD8aOKM+YkQ2pU3cDSTkW5EI4WuVHrl6fxbPHn5k59QLZ2XK0Oi8Kbyns3vfcebiZ5OS39O2zBE9qZfQGB/c/DSLxk5ku7f4lX3gI1x8M4MDBW8ybGIfXbaDrEBnLFk+lTZvJ3H9ioUH9mnRp35zmbUugRsmzl4lMm3SUj+9/IKjdqGRKVm1sS/WqFalXeyp2a0kwZSHX/qRto9LsXD+e+PiXlCrZlJ0HznDjxjdi70fhyg0EhY569Qqw+1grOrfay4PXKchlItlKi9clYDDpKFYklC4dG9KsZUlMgWbS0zJZs+YkZ05/wmHNg2DySE0KpU+B15nLgYOjaNDYwPf4GugNOg4cOMqVqBgSEn5hz3Wh0QcgV3qwuyw0qKhm//HZyP3M9B+5nGuX7BIFRMYHli/tTPuWjUhOSSO8SHV27djPjbgY7l37gcIXhFLlY+O20ZSroiOyzlpsChnOHLWENVWpFAiOMCZOa02/0QbKF1iMzO2HUuWlfefKLN7QhG5tj/LodhY+mY3AcCePX+5n7/7NLBqfjMOQiMwTSuV6Pzlz8gDTJmzg6LbvrNnyN01a26heaAeCsipeWQb5i1i4eXMJY3rHcv36Je5/HYReVYXqVfuRmyV2vTOIu7ual68fMGh49P/eAloslkRguEcs+cU9aDHMIzIsxei9W4dKHkRkEwc79o7mc9IniudrSc0KS0nJeEi1eoHs272JLZt3MGBAT7bu2szKFe8Q9BY07kq4vB9J+LKM16+v0q15Fg7/exhdai7FDpQYmy2azqBg/jycvx1J3HULk4c9xSp8x2YRbYF6Gkf+wetXCRQvnY8N27oytMdOHsTYsWabGDjuD+YtqMWwgfuIvpoqhTLQyHHLRKSbBcTxoSsv1cr+5OTF1SxYuZb9B1OwW7IxugqyYmNhIiMH07rVMN7HZ6CnIE1a52PnzsbUrr6DlJ9moq9tw1TkPJNGXOL+Tcj2ulDJPeQrWoi8EfmJvRkn0QVkoqxFLP4EGc0bF+Lc/vGMnPAvB/c/x6sW9eVplChrZO78MdJ+8oCuC9hzsC+lKuanUul10vjLKxfT8OIm4A8M3hq4ZW/YsLkdrZrXpWvvBcTdS8ErdrHdakpXt3H52CzuP3rBqG4X+KUKBKWI0vndgRZcKilIOHpsW8bNCaF17WO8/SQm1n+zLV0uDxqNnBEjqzF42BhGjFhEdNRr/ALzkWs1SwW0UpaO0hXBhOkNGTqqLRUqdyfrWwAjpzVmzPAC1Cq5D6c9CIeQw4zl1eg2oDEdW+7n7QsfLj5StJica9HrOHT4PEvnPsXq+4rcqSbu0Tbp5L1g1gbevvlCSpqfVCSXLF2EiIhwHj56xaPXK3kQ+4PhvQ/jcGVIwSuFRoXX7JBGSgnJM5k1OZrDR6IkLrYpLB85lg9Skb33VGfCw/PTvOZqfD49qC28/7KODx9f06b+FilYE/NoEdMmb+fUoU8oFFrq/lWK3adaMHHYc04fv45MbZJS6bdjJ/PxzTMG9DyPVxWOUpHC6s296dmmFjOGL2T3+UyQ/8Ln1OPvF07Nmn9y4/ZRzl2byrdEL33ab0bhJyL4DKjtJp69HsS6f++wbvNL3GqR96xH5tWh9Pn+g7Hz+68CWiHoUSnhcsxs0rMe06P1IbyES4ZJQWHhzoMluDw/aV57DR7BD4/6F4Lgh0xkXnuyUOjUCHYfajFpb7djNDlRyh1MndyFvr3b0bznMl7cFfFKorzBze37a/CSQ+1q45EJBaT96Q2bRvFX/XCaR44n/ZMBk9GfvpO0TBqxgWb1J5D0yc21J91I/PqYnpEx+PsVx+pLIPbxMtwyC83rrMFh1uNSfMTfIJMOkcNHdWLw0AEMHTmDG9df4xX8JeU9cnGf00OY14/Fa9tRrVoAJv9gdu48x81rPzl1cjdTZw5m+dp2/NP+Lo8ePgeNmauxE1Cos2leJQp7egGEoDucuziawFATf9VewczhRxg6/SnVy+0k81cOgq0kteqEc/hKKTq2jOHW858SPi3YBFu3TaJIkVD6/n2KH/Z7ZDk9CDYNGpMOo14lyU/kLj/q1Y9g1aa/GTN0NxdP/5QY2x7lJwyeEJ5+68uJvQKzZu5CoQatQYNCFoagEnfbA1G4lRI/e9z4OvQdlpeWLXYS/yYcIewDIqzEZDTiscmZNq05PXr2Yu6ifZw5HYvNLiI6lXgcdjQaGSVLFOTu1aaMnfKUo2feYneLTPZf9O/blfmLI+jV8TGvP33gzNklpP56y5A+mzDJauFQPubgqcFkfilFr+5z8PPXE3W3D0/uP2Z8v3e45B+JvjeTr9+/M3PScT49L0hAxDfuvlvM1w8OenSewb24Q7z8Pp++DZ3ItYnoVSU5c6UBRn89DestxeIQJygiIkuNoP6BXOvmRswmadexRcOp+Gy/RVv7zv2Djgi6tp9NkYiCXH3chZnT73L5aBg/Mq7xT49gdmzoR+/OF3j5Io1rz6Zz5ORx1i55TVaKjMDwfBQo84ObZ0cwefxd9u5/jkcl4FM4JHa3z6pAJ89k8LBqTJ01lM7t5/Dqvp4a9fKx80QbRg84S9SpLLzy71y8MQev9gVt6p1A6S5Cv1EaFomB18gZZP7ScOrqIg6cX8yi8Qr02l8s+rcC9Ws1pkqpyWh81ajW4iunTy6gX4893IiJ4WP8cZxZH/mn01I+fXFgFx0F4nUrWh6jzo+ExLvEPh7Hiq0fOLz5JeZ0MJpkFC2ewaXr0xnULYbrV35SpMYLrl/4l8WzdrBrw0+2HZ1FwYov+avmZgRrMSnT0KVPKZauakelP+eT8UOLxitCF3N5+HgHb9+9pG/fZTh9oaiNLp7dHI1W60f//gt498ZLtkgIU1kILWikRLFKxNx8SrPmtTmwpxXtWm7j1VM3uVmpDJ1aldkzunLs4hq6txzB4T2vmDj1qIRD0wQasWVloAzy+03i8GlQeLTIfUqGDSrGpPFNqFd/M0mZopU3HIPuHbeuL+Ru7FvGjDqGoI7A50nHX1sWlyye63fmkZUdT8+eW3B9L49SY2Pt/pIUyluDds3+pUDefNx8NIDRo44TfSyT3GwP3UY6WbVyCsMGr+XCtWSJVqFWCrg9booXC+TEsYNkZCpp2qKTlPXwORWs2iAW0JVpUGcedlsp6WdUbkymR7sarFnYn1PHT7Fo5TWyM7xYLRGogjNo+lcHXjx6TvHSWjbsbMWwbueI+/AeuTMPHocclRrczmyCRCSeWSbh/YqWzmHZyoFEhJWgXv0puDyFUJjkOBw2ZG6RCJPLyuV96N6jGJPmxHHiwFXM6R6MIQoMegO1a5fjWtQr6XO7TJkgTu5ZRLbnNejMEt2iRtXl5KSEo9F8Ze6slvTs1pSt23ezaMMD5M58EiJUo8ugWaPWxNy6xcrVI6leqxCNqs8hxZmNRpFPYriL2EGXOZAR4/5i9LT8RNbcxpd4ORqdQKsOZVj4bz16tTvOi/tuXL5M5HrRM7GF02cPMKn/JzBaUAohVKj7kdNHdzFn5jb2rvvK+BnVGD+5EG1r3+ftFxcy5XfKV1Zx6vQ4hnaJ5cmTJ8QlDOXVMyVdOqzDlqFD6ZfKndgVvHwdy5Dh1/73FtCiDMMnaKXurVRAK73gzAWNCpx6NPIw1MJ73n+agVGjJ+p6OgM63ULl9waNScmT+/tITU0gX4FAKlWbSEZGKDJ9As6vefAvksvFqNFodVn8WTgebd5HyLMCORzVlYJ5K1GvRnd8bj1PPwzCaKzLrBEfuRq3AqN/AOMnjaZD+8qMnjYDnzyZ1UsG07b1Ut4+ESfAhanRUODIgUnMn3uBrVvuYLO7MeYxYXEl/d6DdpuQuQpQpXwiF66sZfG6Teza9Q1rRjaBytKs3FiOJo3707zFIL5+86DNqUWF2umcvtyaPt1PczX6MSvXjqBTTz0xUflYNvs2n1Mv0Kp3N4YNGSJB/xs2a4TT6kFiQAkqZD4lBfJ4OXloIsVKlWLatH2cvfCGbn3qMHhAAwx+Vh7cf0Pv1js5fGo+4YWCqFtlCTKVDqfiB7qAHOy5HkzeOhLAvUKNjxw4NB9/1R+MnrOMa5cTCQktyJ7D3TCqM5g0YQHXj6nJ1vn/XuHwBoBMlNFopD3okaPbMmpmKG3rHORt/CdOXbjIo9i3HD9whrRf7+g7uAazZ41kzc6drFpxBluGApk28HcHWuQyusOZNrclfQY2pWz5Hjgz/JkwtxUDe4ZRq9xB3I5gfAof7QfIWbp0FAMGniPq3Bd83kRKVpFxPXoyx4+9Ye74r5idjxBcAnvO9KV5w6bcv5nMpFHLccqVNGkfwczpS3jy4BEDRszg5esl3L6exODu+yRLpGBQILiciJp0PAKJyQuZM+sGx45fw+sujyvbDno7CpeTOatq0aN9Z/5uu5msdAeFS2q5cGImt9/F0KnpXrRyM2/j13LgyB3WLbuOVhfArj3zCSgZQ9WSG9AogrFYFKh0Wm49bMOXj2/o3+EbDm8Y/vl/0KCxkS1r+5LysCDjZt3mefwe6v5VkAXz50iczr/q92bspGb06DSGS6d+smTDWEw6E+cOn6NgvmhmLzvN6g2PcSttIHaMPUaUPjk+heW3SEUhFrWi6EOHXq/iwvXZfE+Opc/fh/EQgUxUo6rt3L63TNqJrl15Fl7BiEclcqVFzpwKFKkSmq9o+J/s3n6GIwd3cvTwZoJD7AwaXJ/u3eozackDDu2+geAyS/zmu4/XS4eVejXGodUUw57xg+79I9m4fDQP3+9n9th7/FH2L1atq0/cPQftm88kJLgIZ2/+RYblOwvG/SQpMYvxs+vTsUd5jpzaydyJcZy/cI3rDxaydeVdFHIZvfq2Y+jwYcyYvZqTx27iFfx+IyClAtqLPkvPpNmt6Nw/gPyhRWjTei5pPzzcunmbz8lH0QckUrXYeeQiS1ibS8y9CbjJon31u9hyyiMEHmLVlr9p1KAGFUrPolvTuczY8gPnj460ad6bYH1d5i3pTZvWDxk58RqbD4v8ZYFAvYJNmydTsmReurXdz0/zfcwiZ9wlvp8aAgwGtDodXruG+nULsmpTZ6aNP8Txwx9/c491PzAo5Lz4OpKzR2RMGL8ZtUaBzqhDJoSDIksqoAVrCm6bggnj/mbEyOr8WX8Mmdn+7L46mvtXP7N77SX8tTqatIA589azc1c0S5btwe6QoZYrEGQyZD4HPp+VRze7kbfoKBas3M+h48cpVFrHsV1bCNRdYfiIj1yPecCiFT1o1rwMi+Ye4NGdVEZMrEPTVmVZvfARm9ecIThCw427HXl09wPjBr7GThrXH0zgc0IivTucRaEoh0L9lqvPp1ImrAAFCw/lctRc8pf+xMTOej6nHGPtsi0UqhyNK1dB9Urbfz8PRe63yIBW/8Dl9bFr3yjqNKjL/BlHuHz6Jw3bFGDmkjLo3WFUrTyGQuEqYu/2p9/oy5zcrsVUIJPK5TKJPjGTJSs/sWTJAfZd6EjtujU4sP8dm1ZfBJWCo1dGUiFQy7RpcWzf+RCXuIaocklYPE+uF40iS+rOTp7xN726zePN40Cata7EkrV16BC5lY+vgrB7v3Lg1CCqVVRTu/5uLMn+lK2eytUzcxg8ZANvX1q4HLuGKQuXcmyjeFCxs2hzBTp16E7J/P0wuFtQoHI0l6+v5ujOr8yetYSTp0cRWbsIB49lsGjxJbLcXxgwrCO9e/bg3esXDB88nN27hpGvZkm2rH3M4Z3XqF2jMBu3DMSgSGTMiIecPfGZIn9+58a5lcyespkzh61MWdCLyJ42Ll2wsXDSRSrXKMq02e0oViqZbv2iuH85GZVo5JSZefP2FK/evKDT3zNQ+uXBbUtj664ydGo6mmfPvAzuu4FMcy7NOxZm3rJxZKX60aL5cMqVKsfF051p2WY692+b0aoKIuiTiL4+gDIl0sl16Bn290tuv0hEqRPIzfyFIY8Ra3a2aFGSaF4iplTm0TJsSDFmTWtJnbob+ZSchZwg1Op4rt2YwfNniYwdJhbheVFqk/GKwhJZOtsPN6VN4wr0HbqB1zfDqVm7Av/urojHXYTKpadQvGA5dpxsxpzpF7iw3yatg7Xtm8r6TdM4vO8pyb/K0aBRfhbPncKPpCyKFi3KmnVL8QvxUKNmR2xOseFlZrXYga5Shfp1luK0FZEOEmh+YMLH60eb0Ch1DB+7mcePvhAUXIZx82pSo1pDFi1YzofXCVy4MIX2Dffx8MNzPLa86EVUKGmUr6Ri24Z1TBq6l3cvPmIKSmXb3iEULZGf0qXG4hLCkavleGUqBFF0ozHTsWMlFi5qT5LlJcP7xZLzS07hMmksXTGKQgH5qNNgLqF+QRy7OAF5joy2HccRUTSQnXvmcPlqOkN6rCQi3Ei1inL27ZnL19RERs04zdPocEpXMDJvZQ2q/VGNTp0GkCdMxsaNc4mLec3YOTvI+OZm/vJplC5Zli5tx1GlRgD7j/7DznWpHNn7ALUGuvaoTf/R+WgbuZUXD5wI8mw8KhuffqzncvRRRnV/iaBQY9CFUq7WK47t38qcmVs5v99CyYrJnLrQj68Pe9NnwnAMoZkcPDAVpy+GltVPia4ibseP5dLRdCaOO4zLXRKv5xnnr8zj+/e3DB3xv7gD/T8p7fOFpHPq5HJCwkpTp153UlLsEhZMofBy5/YSwgIFXr1NoE37aGyWZBQ6hwSyDwzR8vThYy5evsL0qfMk9qxR6WDSxEGMGT6achX/xOW206xFLWbPHYzOz4ZK6ZI6aVa7liePnzNmxDqqVqvKwe27ad+lF8+ePpfIHXqdH9ce72HP7tOsWrIDlUrkAevxekQxg7jLLXbT/OMsggAAIABJREFUXZSpbOXWuWuMmrCc00efSRIHjzKbQ8cmUrlcXapWa0+u6HCxGClUQs/Nu/9y6MBp5s0+RHBgCOvXLadB4xAy3bfBBf6GAnz5YWbWrC3cuvUdj9cgdQAFlBLzVDSt1a2bl+VLx/FHUQ3Z1g+olCZctgBmzdvGhQvvcbryseVgH4oXr0ztSi1RyAy47S6URlGE8p/vHReCy06fAQ2ZMKEPBULcODxJuO1yQoxVWbD6EEvnH0PnXwC7R/y//h8UmAtBJoooHIwaPYTpkybSoGkDEl+lcujkYurVKQW+H6jkWagEE1+S1XTvvpAP72zoDCLXVATHOyWLGHIzY8cPY/SwkRQrWQ7RsdB3SHfmzGxHhSp98DhVeFxygoL13IrdzfTZczl16D46VUEKFrDyJHYfi9fuYO2GS3i8Qbg9OZQpF8iqlaOoXiGUHNsrFJ7i6I0BvHubxNJlW7l+7RtvP9wg5uZjBg+aitflQ2UKQa6S47SKPGE37xKeMnv2HM6evowoSNJo/PF45bg9dtq1rsKapd3xM2ailsnEiTlWp463H6BVuzGUC9Jx7dZalDofGo2SHJcZjyeQlRuPs2FlFAptgNT5FYQcHt49yoOXVxjafzsqhQmfV43RJGfq7N50/qcManUSank+dL4ifPiUIe3G79h2nmIlQ1i1bhR1a1fA4/2C024h2FiULIuCc+eeMWL4MkLDRWuVjWkzp/Dq1UtOnHv4f11DhUo0m3l5dD+Oj4lv+LtjLzBrRQCwZOyLjruM12ujZet2/1FYi9xetcRCFfDgcWdRonQomzaMpXLFYqhkbizWLAxaHck/UqjffB8WeyZuj1mC4l+9dhGP20NkZHtcdhX+fmH4Mn+ybt0Y/ulUXRKlZFoF3jzXMnnSSj4nfZGmLtGxm6lW0Idb+Qunz4taUZAbMR/p0WUFESGh7Dkwi5qVjDh97yXFvU4ZwZuPZvr038DnLzm4pR1oUb+lkAKVAeo0ShUvxeXLJ7h+6xJ9B47CmgsHj82i6V9/sXbTNpbOiUOmSccU5ODZs5vcuvmQvt2XoFOLmKZ4ho5rz9wJU2jSsBk/U3JZs2EgLVvXxWz5RbAhGKfHjUKj4fuXVGrWW4vLmYXeqGbV2iUULJyPkSNHkJaci836W5Ajquu1KhkarRyl1kOVqhXZtWU7g0YMJzr6Ngr0eDxyCSX5JSGeQ8dOMGnkdHT+/ug1/sj+M6USfArU6hRyLVkMHdqX0UMH0bxVK3KzstiydSx/1aiBxZ6Fzekh1L8kX1NyGDJsPneuvUQdEPafVTvxMSOuvHipVs7Arh0zyBsh3rBZKPCQne4mKKAyS1aeYfeui+QvpGXR0iFUqVYAp+8nforinDz+jtmzVku8coXaw4O4/Ry7cJuFC9fjdMKFC7uxWq0MHDiSjAzQ6WDFsmk0jexE/fqNKFdWz6J5oylZTCeJYuITf0hTvPLly1G/objDKRpfxfvXiZIclDioWiWMPTtnExIoyl/S8FAGm81DWFABJs9cyMkz93nx8jHjp8xj/57z0spaeKCClw8vcPbcJYYPW01wkB8nT6+iaLE80vNJr/Bh9aXj8Obl+Kk4Jg1dh19ACSw5Momj6xFSUOiT6dqzIcvnr6Rho5b8+JFCzZqV2PLvRubMm8fhw1el1Z4Fi4bTpk1bIpv1IiPjFyZTCLfv7WTmrBW8fPWOO1Fn2bprHwsWbpNscR07N2Xu3JmULNxACuyp5HIePIrmQ/wHOrYeQdGSetat6EfDWvWxCSLlSoZWCOXZ+wQG9p9Lbq4TP788nDzZlwL582Jz5qJWq7DbnASo8jJ87L/ciI4lX958XLkYzYgx4zl//gr58us4cHgtBQsHSuhUk0pNtvsXJqWWbXt/MWvWXAnl5/P4ePrkIQ8fP2XMqMnYzEgZBZEIsnnzdOrWKYXgTUWnFLnFOpJTdIwavY6YGwkMGt6ViVPCaRN5hzevv0gSIJ1PTvu2NVm9dhgnruxh1NAHvxsa/81Xtz4VGDuhLS2bzibtaw6mIDVmp5N7dzcRE/OcaaO3SQI3n6aoZLf12b/TJLIUs6cNonL5CIk/rxTs/zFvlmfarLXE3kni0oX9TJuyiDNnruH2CAQEybkTd5iLF88T/xkmTvyHvH42fpnfEm6IIMPu5NKllwzqvxeDf1F8mgRWrpxDhT/K0axZV1QyLdZsFQajHxbnT/7p1JjpU3qSL69VIhDp1aJCXcP2rQdZu/oc1apV4OD+7URG9uLBW1EeJELVc1AJufxZoxAH9y3Bz5CNzJeMSSsj11eFrYdimT11NSqNXpK0eURRrOBFfNabDErGTh7DkH7+aJVGvILoHfTj07ev7N93glMn47h68QSfviQxbsIWEhO/otK46dm7DTNmjmbO/Nns3nkXjQZGDO/CsCHiepYTuydBElm57REsmXec61HP+PoljfWbx9GiTUEUik9otCVwOsO4eOkpQ/otJiy/HyeOr6BIETtGbS4umYqUHA95A8rRqs0E7t9KRG80SaKbH1/fs3TtHNZv2I/SURSXPIFKf2qIOnGVUZOncfJoHE67goEj6jN7bhcs5i/4G4uQnmpg0pitxMbeQ9TOfE+5IE0kunacjMsm+iR8rNswGJdMw4gxR/672+z/1Z//f4ux+x+8tFZIp1XreoRHlGTblgNSl9LrsqFQWNm0eTo1a5Ri0IAJxMaJ9ipB2qn0+WwSz7FH3y7cjbvPl4RUCQ1nUjsIDcpPwyYNOHboDCqtjJzcXAoVDqFpq5rS/pDL5eP+vdc8fvAeo0GOyRBM+w4dOX34DFk2O4J4wvYp6D28Ga9efpBSoR63UsLiiOnQ30WoKGfwoNFZ6dO7PccPxpKbYUKu9OFRJNCkRUUJ2Xf5/CMUGNH4glGoUunQvSZfkzJ5GPsemUyHSqWmQfMSFCkajM4XwsfEJO4/fEhGqqi11GPzqH+HCMUxtMyLRiWagXIoXCwPjRqVJyzAKHGA9x2IxmzxYTErUasKUC9SFEWYiL4ch1JUj8v1iHXwf33veKQPbKfFQqkyBalVqyR5g8UOcw534hK4fTMenSkPFrMKpVZ8bbGA/o0CkysFXHYrhYrkp3GzBhzdfwyfT9wzU1C/XmVKly6ECgvZWalcinrLl885KHWicEGLXOoGOiWTmGiIK1a0KDXrVOPkkbNYLTbKVy5H9Trh7FlzC6UhFK9bIRVgfQc15U7sbd6/TkFw5cVgsNKnbzUuXHwkERQU6jDkopBC7USjs9Ow4Z+ULlwAr1vL1x+fuHMnltQ0H1qdkn86/kNKqpmYm/fweUU9rFrSQDstmQQGGenauxNXr0Xz9WsKjlwRtxiC3e5FpTOgdKZSvWoRmjUuLymhk76KIhgdDgycOxdLIa2X6BsbuRP3iHcf03ALMl6//8StW2/wyYNwu1SoRE2qK4uOvRvyOeEjj+I+IhcVrOhQiMhCIZn6kcUpX7wEJr2ez/EZvHweT8LHZPR6PVZrLkqtktZtalKwQBCC25/4xIcI3iAsZgcPHr2SWMSVq5fiyNF9dOn6D4+f/t4D/j/XUKmW4cw106N/N779SCT26j1k8iC0Spm0d96t19/8/P6VmLibEk8an6hDFFmsCuQKrdSBkitzJHB902bViAjLg1qu41dKIlGX7vEjSzR6KnC4RLKHk47d2pOdnc2VizeQ+QwSM1UjiAv+ZiLbVaFwiQKYsz1cj3rJl4RMSc+tNbk5e2kT5L7jQtRLidv7+n0icbGvyc1xo5Zp0Js8NG5SnUL5/BF8atLTrVy8fI20NA8+VRA+VHjFZUlJIe9FLWq8tUq6de/IxQvnsFhyUWpkhAeH06lHS44dPU/CGwG06cgVbvoOiiTmxkuS3nvAZ8Qr+05EQS3tW7fi2J6LmC3ZhOZVUbN2NUqXKonTncnDBy/weJSUKVWR/Ycf4PNYJMRdvb9qodGouXDpIh4v5GS40OgCJKW2uGevUwmYgjSoFDLad2rH5XNX+fEzA4tFNCjKkBty6d6rK3du3ePzhwRMQSFoVXpkMjUi7UjcMfV4zDgcVooVys8flcpw+uhpPDIHYSFaKlcuT5nSJdBq1aSl/eTixViys0SFfQA2l0hLUuD7T/Es5lU0riwCAjW0a1uffHnySHzfe/deUrxESZ4/TyExKZvc7BSCQ7W0+bsR+fIb+PjpEzFXvpGd4ZEINTZbCt37N+Rbkoc7cbHIvDJatGmKzyXjctRllKLKXfBRr14dypQty4lDp3HanBQpVJiGdeph0MvYc3AXu/cvw+7JpmPXOTjkooxJicInk6YKRrWANSeLcn8UoEHdCgQG+fErNZdr169Tq05N0tLE7/sRf3frzJ3bj4mPT5SkGgYt9O7WmITP34m9/RSfz4efyY+mkbWIyJdHMjE+eHSfwIgIMtIcxEa/R6MLw+NUYjD6S0IkH+kULBZCy6ZtOXrkBF6fS6JN9ejeg5Onj5OTk4MCFdWr/0nJ0qXYv/csgteOwaCgTcfmvHr5nFcvP9OlW2vevEzk1cv3UjA0PDgPLdtEsmvbbsmYKPigdZuWWCw2rkRFY1CrCQr0UaPmnxQtHo5b0EqEhqhLt0HsPPoMCC41oeFmIlvWxeQXgtudw5MnL6RO4JsX34h/l0RWuotxE8ZI3PLc3EwsVhsFCgXxV6P6hIQFkGv+QVzcQ8qWK0xGVgixt26jNshx2X20+7s1CZ+/8uD+M1QKP+RokWuzUMg8NGhYjfLliqMUbKQkpxJ19R6ZWaIV0oC/n5Hu3Utw/NBHfmaqkXm/odN6GDqoJaPGdqBdl+m8fefD5/7vhcjlyuehWs2CnD92l5wMNYLcjlKTQ7uODclMN3Mz6hVqWRGscrd0PeWybFQKD8WL5eWvetUJNPiTnvKLl08eUbpyDT59/czb19/p1a0Ply9f4eePn7h8Nkme1HdAFxI+fefWvWeULJGHBvUrS2ZJt9vBi+evuROXhIwAvN4wXIp4Th7bSVBgIA0bdEQQueryENwuLyq9TZI6lS9bmFq1yqDVBuJyWHny+Anv36VgznFStHBhmjZrwrlzl/iWo8TryEGlV+BxiFIeN2VLhdOoXk2C/INw2jN4lZDKrdjneGQCjlwR1BAqqbNFmYzY8PI4rah0Sv6qlYfy5StKOu3srJ/ExT6XWMzi86NDhxbExj4nKckhfcaLMia7M5ttO1bg87gZOmy6tN4laupLlixGreplMQZosDp+ce/2M74nKEhPsaLTG1DqUvmzXhFqV6+Axabh/oMXxMa+IzgkgpyMLAoV9aPhX1UpUsCfr2mpJHzJplSZwpw7fp/kbzlodIHYzJn0H9KTq9cvk56RitdSCo/8Axq9i159/+HE0WtSCFrwiJ/fWRIHusIfpcGl4Vb0a969SJXslQpNFv2HRPL+ZRoPHnxALhhx2tJp0Kg6Ip7syq03/4Mq9X/+V/5/L6AFuwOlSotSoSIgPILkxCTQiSseOQSH+mGz5eLxiIVzfgQxAa2w4UM09PmQOUUFKMjVIqZLDNLZ8AuO+N01Q0V2WjoynUqy9Ahys9Q9E3WcGp0frmwLcrkKtSkAe0Y2glKLMTAYq9mGQhxl6pJRKMQRqR6XzSvxDBQK1X8KEbGAFrWQNuzpcpTqMNTKQjidZmTqH3jdWdKI0WiKwGYR7YjBePiBy5eK16PCoM2LHD/MyWkY8nlR6DKQZxZCodSQY7ZK7wcKJR6ZC6/SiiAXO7ZucMpRimsvKh8+lwimdyA45RgCA8jMtKE1huKSTH6fEVwy/IPzYs1xYjAFSQ/f30WUWLi4Eeyg9guUgp0KrAheJy6LgFJnQKE2Ycuyo/YLxSNq0CWSqvjlk4p5mVx8fScyhUKM/YImWPo9mWjRExxSd9PtEDWeJkmNbjaLKxIix1dULYsFudiJduP1eiRxg1qrR6PRYc+14HCJGm89Br/C2MwuqYCWa9KRi9fQHYojR4/aYMdl/wJKLVpjHux2N2q9FpdNtE260Ki9GPQKFIKK9IwsieuqUuukIsNpdyMXx0F+IVhtouDHjVx8XwQngXkC+JX2FZlMjkJpwOMQ0Or8cTl8+HxK9CYVMlc6SpkDm9UpGctystzIA4zSPRhGLk+eHGXmrPXsO3AN/0AluVY5Sk0INquAXKlFKZPh9rhQarKljqPTokEtL4TLJRbzbnQmG1Z7Ejq1DqdT1OCqkMtUeKziwUMc2xulIjw3PR2ZQYNcqUKBHJdVxCgqESSbgYsVa6ZQuUoZ6tbsi1IT/n9dQ3FfVKNT4bDbUMnEcZ+AVh2O1ZItfXCmp/+U3g+lVtSXiwW0uEYk6nhVaE0hWFMT0IbocIv3uceNRimuGIk2KzluuweZUbxv7NJ4TkzLO+y5ojARfWgIdquAYPOiCQjEZctC6++T2KxaVSBeezAalQa7WxSjmDlzaR1fPojTgq0oVf7YnTLpXvEILgSvuI8vIO1za+QIMgVuhwe/gDCs2Ta8GiU+uf2/TIRymQx5jgaZXtRv56AOECc3FvRGAyqNhuyMNOlXkRHq9P5Ap5ZhE5P94nnBnVcil+j8Hbh9GcidBtRKfxwus3QY1GrlONw2PJJIAgwBAdJ7ZbWDzqAkONSI1+vA7bLj83qxOXy4rAJ6Uyg2q1W8rMhlLvLmF39WfqH0KBDUGpRKPWnfU0FlwOsUPxBkyLw+lCYTKkHx21AmddclhD8Oqxhyk2H5lYoML7pAI25bNmqdEqUK7DYrHpfIFRYkzbrdIgZr/VCo9bi8XnxSc0A85IpFu4BK5kMtB4NBK4Uc9QY95lwnGkMIDqePXLMTj8dB/kJ6LJkZUjhWpSgKPi1mWzY+snFafqI2houedRzp6agCRPukaBT1w+FwSDhFcffeZDCg0YmHbB92S4702hazhYpVi7J560bevn/NpOmzSTa7/yMJEnf8tQgODxq9QdJRi1MTtUpA8KSj1mjQGUxkZ5vRGfzxigdAmXhQ+K2QV6s8uGxpBAaE4nGJXXYVNod4LbzoDQos1kzp4OV1+8AnIyAsDznpuSg0oo3097PQaNKRm5uBWiXeQzosZvPvXXa5HK8gHtoEVCrxM0MmPVNEI6lCJaAXDe4+G5bcbIz+/ljNDnwucR/UH6c5HbXRiFKplP4dW0YGmgBRvGVDsNsJK1yYtORv0qqN2qDAK5pG8UnPAaMuiJyUbIyhhbFlOVHrciSFtpi6c1ocqLVqPG4v/gFhZKba0BtE867jP3Y7B8HhQVhs2eh0Suw2cXomPleVuC1e9MFBOFx29DoNbo8He44N3AIqk78UUhdD7Og90r0s5g2UMrEIdkrBN9HIIaBBo/fHbc3FX5+FQ6XH4S6E1/Idv2AXNy4vljjwjRrPwy3XSvmN/+5LrANE4ojcG47L5o89J5Xw4mpSv35DodOjlIXgdYbhVX+RrquY0XG7xMAuGHQmPA4lGoU/uam5yAJzwevCFBQm3V/ZGRbpuuGxYgr1kz6XtDoVliwVWqMSpzkVPz+dpKvXmURPhByPzyAxqwXlJwYO6otKqWLLlu14XFrUBEv3aW52AoZAlaQVl8nEaYYGh82J1+ZDUKkICxc74x7MuSKiUcX/w953gElSVd+fyh0n7WzehSWLiBhIioiiEkQJhr9kRCQIKIKAYiCICEoQEBEEJYgJASUZkCAGQJKIIPIDlbR5csfK/+/cV6+nd9jMggt2fQ677nRXvbovnXveufeGLiVVzD5iSVVSx3IRNgNYpgPPcZCwUmmuimbYkH8jYWcmeTSCWEqWR8xZXmIuZlZUbsq4chxPToEY98Dc+lw70pRj1IBlzUQUNmQNMOwQfX05DAwvFrLPH/VR6CZGqiDv2TDsYfiMj6gTB/Siq38dVEZGUJ7URDOcD1YA4L5ZLJLMyKG6eBSRbaOry0EYDEk9kMRypbQ2A90dt4hioQtj8xbA5hoaRQjjGBb7zNkITnEx/Gg+kkaCXNdU+NUCjEQ5blE4X+JCbJuxdb1ojPZI4gpWZG2wkm5soadnXQwtClAkGRpVEUaDQKmwomG2Sr9/xQF0Ob8OGrUqmvVRmeilSSU0RgZgs3RxM5TjssbgMJDvRpo2YLoxTCtAVK2i2N+H2sgYHK8LcZyC2fK4mLlOXlKqyABJErhFF82BF2B1s+xuCfVRVrNixS3A7emBZdmojY3CSFLYxQLCak3KRscE6AFgFcosoAfTZEosBf4EAIZ12E4P0rCMyO+C7XKtHZDAhIiVcX3qXfslxytLpBq5AAnP/QMPptElQL5ZewFpvoZuYxMZ1K6Xg2XbCOIAERpICKCNOmAGAL2tigerWIDn8pgmBJoN2OUSgqCJ2PdhFJgrswbb8NCoBbLJsiQsF+NW21kG1yzJhu8VChKMEDd4lBUj38fUMmRzHQTDw7CLTjaA6JTwiN9EVKuJrZzubsTceFmCtacXTUZK1+vonTELQ4sXoHfKZIwMMgAtQb6rjKBJEJ8xgsyPkDAQIkRXdw8atSYsx4OVG0Z9zAWiPDxJsTUCp+zDSH2EFQemN100mnB9KUGa8J1zOdiuI3s/961wrAqv1AW/OgA7nxNWKGapNVZbM8kJmQjCEOVJk1Afq8L1bPjNKpLGGIqTe2RjJ2C07Rz8Ziya36hagd3VjZ5yGUPzFyBNIhS7CqiFPow8q6LFmDOpjjt+91Oc9tULceONf0QQFNAM8ojJEtopTC5oDV9OOHKlSBaoZs1B6peQK/Yg8CtIjFGkmAcznoNibx710UVSranc3yvjI25EKPdMRa0eAI0G0NWFlOPWsZCMDSG1feRzIS69/Fu4885f49e/uhmLB/pf1IdhSHBuSWVIg566WYBhxgiaVTg5Gwkz5hCZSRArAYaNlK5RFMHrKsKvDAm77OSKwmCwJC7L8YquxfPlhIPgisAxTpkFw0AaAoXSJKSpjTrZuUk9iKM6jNFR5EqzETQ9GCY39MWSoP+2uy7HQ/ffi+OOuRpIN0JjlPnWmrAnRUjDISRBF1ysAzPPHKEDIEpMWXwnNZBaidwrNZpqviYxjLRbOX2JgaRWR6F/EuoLF8EssfgAyw+biJtM6VZBFI6g0J1HfaAKt7gujDQHvzYPVom1xx10926I0eGFyJVdbhOoDg+KQ2cYHlKDBR+KiJMK8jkTrmtI6iTXtdGosVx0jEYtEueMDHTEEroFB/mcJXbLeR7qtUBK5QYkD2ITDZ8llg1EQQCXBSVcRxhtzkemK+Qm6Ed5kWxQJ5RywQp8yQcb1arIT+5DEsUIKbUpm2g06DS6MJ0yIlYVEbNwbtLJjmDWfHT1z0Q0WkWhUELP1Bmo12uII5ZQN/HCf56EnZ8FM83DwjByXQlyXjeSqBeNio96UENYW4CuGR6qwwYSwxAHhePHtG1xJIqFAqq1GvJRBLc0CbZTx7t23BTPvfAA5s2LUMg38e1vH4et3rgHvnbm93DeWd8HJnE8sspmQVJ3ohbKKVChh4WCUtQGF6FUiNAMAsRRDDeXR0z45hUk133AOWMz3qGBYjmHZqUh0jzb5RqfIiH4c2jnmjgesq9QtlQZRWlqP2qjBNE52GYBzeEG7FIvkrgpnI1h0plJZc9JokhlkMhxTBNIkFIpIm2OIYGPQk8RtVoFnktQnUd9qArDK6G75GF0mE4/v63WZ8qfmP6Va3htcBB5Op8BnUgGNBqwHANhvQmLRJLpyjw0whRergDfr0pu98SvkpNRzkaQIleahLFFw3AKjpQ0N1wXjmtLiWzTtRBVx5BSGtJVRnN4WPipUlcZfrOJXL6ARr2JKEqAZigklGW5aAzPQ37KVDRGa7AaIcrTZqPeqCOMSAJFsFwThh+gEJXhd8+FX11HTpX32WcyTjvlMJz8xbPwo6uGYfRZMAjKVnBZdoQ4CeFak9EcsyXGKsWApOjI5cviIDomg2xfEPJMaipx/4q5XuYRDrMK6GTGOsMoDUpGCDLfKQNUqaWRtTFGHFRh5x3BFzxBc3I51OfOh93VBS+Xgx80EdZr4rRaXWXYVhV+hWxxiu6pk9CsmwhrHmI/gtOVIgiHYTvcv3NSHIb7OOcrHcgm91YpCmrAotdrkeizEfrc3EiyqLUYhgfbzckemoQLkKQVFLsmwa9ynfMQ8Uwg5wlDznePCUKNLinHQacuCHwZU9y/ua+TyCSuiOo2cgUPMYMkRxcjP7mM0K8jrtRglvqEiIrZ76EB06lKyrkkLkjK4DSxETZqgoHM3BjMeLY4UZZD9UAO/uAgnF7ihArMxIBbKMjYDw0DQXUEBg86A45XC6npIOdSNkvFloUocmA5o3ALIZrNGGmNjtkUmEYJCUk+YwCOFyGsGyiWZgNRN+pDC+H0MbCwLnkrSEAyZV/qO5wmML0QYdxY0TBbpd+/4gCaGlEOTILjfMlBs7pQjll5JEtPkCDWK5QRE6jQqyXrSimBmYonGaeA5xYRBCFiwxeww5Rf3MTIBpnsjITHGTbCiJXSiLAiIJeDxQ9YBFe8n4GEgjXLEobGikw5OqOXbbieLPgmFelaD2yEMLg5+QZsqwtxQOBrIDUqiNMqcl5JOpqbFBd2mDU5znXzXUgiD1EtgZXrQpLWYTk+jCa1mqaAmsjnxOZGHEkJb76voMPEhG0UEUec5PwswS2LX6QCsmDFMNMIRmTBsl1Z1HwCNtPk/9p0sCGS2IFhcYASaOSEZOZ7JxT+Mk+QlcCiJpY24KwjvcSnkYwWDGwg5YZhmBK0ENQasHLMJWwhDiPYBLdk6dmNaYCYCwzpZLWMyQ9TZ3Hx8HJ5AYEBq0Y4i+HYPQgaXEBIYbJhVRhmhLhhw7C6kZIBTylzsZDEBNIGUn7XIGNKsJpDGtObbsqGLaCJDU/oEIUwcnRgaBYCJkP6keDG50bC/uV78vuyWHCx9RAkVThMjdYgjKR9TSWtsRMElCrkHcwo+bj79z/FaadehBuuvwOW1Y9m4PFTMByIc1i5AAAgAElEQVRm4OQizm97UqY7TX3ZVA2UZCEUZj+twXSriJozATSkKlmKhgBR6Qkrh8TnSs7CAmReUyQBi2rkkAT8TAibzlYSwmLbfKamK76oDznOOL6pNWSXGnQyIi52ZCJSAb+cO5IBhugqVUFmPJrnnDGSWBb8gOkJibkMV0BFInrdqhpHNpl8II6YBYZjyJL5aRoufJ4GcXDFEWy3hKjC2OISwtp8eD0swFLHb++8DA/c+wCOPeYHCP31xRGzCjHi5DnAbkj+c8OfjdiYD4NrBsEO5wQXBTLORiISJ9DuBk0SI7WZwz2VBRpRJNKckGOHmxOBlW/AyYUyvpI0hGVyPWGOZAumy6DomuiOgYKsF8LwsV1eDnGYwszeL/JTcWTLXXk4Nvs2VWA2CFD32S8RbCsnjFCSROLEmWkIO8dyigls2wP3tqDJz0cS8Z/GCkjRDnSYivmc2JXrIv8tRg6jo2NyKkfwSGKAjoM4j3QQaBYzRRpynBOQeaCamJ/nWG4x0EYkn83ZRZTK/SJ1SriBO5x/TYyNzEXqxQirBdhOH1yzKfrTKKCTWhCmt1IZhkmW118M0+1H3CTw5gbNdYBrj636M1XAjKTH5J4E1/zkAsyY3kAQ/h9ydArjKbj3L3PxqcNPRqXioJ6wqi2dOQ8pA2ItV4EAYTg41k0YlOo4BL8JTIuAiQOUw5heAgNlOUbY55RHGCIpisiUcn11KYUJpK8Ipo3IheMlCMMxqXTJPuBSYnDjZkpPEhHJMOyCg6jRlGNhRTWoS/YbOijsJ7iw0hBRWBdWkBlsbDmmoeyCIJsnDL4wj3Tw5ZLUkmQfE3g5D36gxmrK70h+c1b2jZGkqcxl9hXnq225iHyuhWxDAMq2yCxy3HDes3COleNewjZQHtAUB5S/5Lzn/WyeggaB2DINWHnVQewHah2XsaTaRabRpnNk1ATomXYBpuEhamRtN+uZY8wTShP5+gw0u55E5M9GocvDhd/aHdtuuT522P7TGBmcCaPcAIIVA2jKE1I6PGa3yONMOs0WZZh0/vkuOSRhHqZVRWokan/mChlynuURh+KiIA0N2Lka4qAmxVriiLpjzllT7s99MI65hlE2lBMbk9zx6w01zkIfENlDDDOhZCKBmydJUxdnl6fCJnrkBJQ4wDAbSITx7UIcKRyhRkws+xK3XGb6oFNjRjzxJe7gmm8g4lgXjKJwDQejZUayxgRVX059ZYoIqKI9+By1PsBkG7ge8BTWFGmGrJO2IX+3yWjTOSXg5v7BYMSIVUp5eurIfWVtlZKvfJcmLDotiSP5vw1SwNyvzQoMVk/214Vpcv8i3vBhk7XmHuLH8HIkqrh+cvg7Im2CTXlLU7TbnBOIWLG5S8Cv0nP7YuOg5sO0uWfmkXKc2AFMx0caM7DEFfmSYZaVI5wOinLBdfMiaxH5l1NAFDTkvWV+rsHrlQfQjO6XY30CZB8m2VaQCchJkI2Uf+IEJX3FS7S4MsSy1x4HZLHFoAVu9hw8DLzL/t5a0lLZLNSZpwqW4YBSKFHfUxV8sYPutvtnn9ffEZDFDYdtyJ5Fpk7alwXdyUOkCorKBJCx1jKJ2DZG1/M70pYEplHNGsZJm4EWRpord1T+NLi4yYGdowIL5XNa30pGkYAshBH1rrDthIHyI5sR254t+1yQjUCOVziR6M22A2hpsDRKELn8yYATbppstwp4zO5l+nKEr+7FjLyqL8dBmb4H7Zj1p80y1JmNlC8+rt+lzWDL4iBNAPuBoFQgqmyoEoUjf7IdlIxk9+Vi0poo6u/C3MUFGFJsI/MMZBwIVFXvlxIoA7HDyenAinl/jqtMU05gT123EWHdaSnuvPVmfO4Lp+E3v74Hvp+D5XQLyE1ZAphjAASfXGiycbzEu2YMoMmTCh57B4DJ4zR1f3mojB1uYK44TNLuRG2aAgIlZTidS1VIhT90OFbUh2r8q7GvXq7dDnocs8oV2XmNDkwYzDctZcP5fJVykRuEmlf6PvoLtKlyxmJqO9kufk901i7QrMErpUgwCs8NccuNl+Khh/+GE0+4BIk5ByYZk+ZiSbEkdomYDWcqUm+hxB9YBtPBkR3MCctPp4AbDJ0ogqLQrAsTqJCNOrps/WQOosmUlTJXtR04Bvhe3MBULIKMVqHn1dxd8h7Z+E4tuGaIQkGxxXRKZBOjZWJuegSQ3AiV46qMqhhQbjIyTth7LEQUxiI3ko0l6xs6fPk8g615Zq76OU4NjFWrwmqrt8ycXm6manFS+5vYIDu6lbHPTS5bD9lOQvEckHO7YBr5zFHncXEEPxpGwx+QgGnmFqc2nEf++TzfhXNQnVLUG1WEsZK6qXm/9IssNFlYj3Ihfxg77rQ1ttl2Q/SXEvhJEw8+8BRuvfURDC0IYRbyqFRof66HCgxlA171A2sN0CUIeeqkLMC3kfmXrbOtPtPrQmv9zpzF1r9n63JE1o7vwdOztrU9KYqzQLlKYqsA5BVfej1r27+kYewLNS/oRK3okgwkXLNljLJUkB4XitiQfua/Mje4ED78nI6B0J/Nxn5rP21f88bHjh43rOmQeSEtMmW8nWpcG2ZNZUcRBjeb03w2QaPRUPtTbCLX2AD10pNIzBnoKnm4+tJP44W5f8NxR18B09wATWdUEnat6OJ6KnurTvUqi1+2TsrarfYRpryTMW5EAqTVeNBzTq3z3KPUgGnf29QIyhgjWUvM1BE5J99xfM9UwfkGmrL/pglTvnLvydYRfpbl59meLP5HnNaUMhW2Wa+94/Nb7Q+s2VNW0slWu+MMT2j8ksCMXfWOsp7xnfU7tLVdeGj9vAnr8hL4RzQ42bqWSbp0R8gamZFpwoJnY0uPYdkT2S7Ol6aUEieho2yjxx9fmfbjHNVt5vd41E/8xu/SHtwXMowkYz2Tf8pY12usxlBq3zRk7vB32ampyNEUqZQBLYUTZLASTHMvZjvW3PXKA2iyhnx5hLAItkSjy8FF5s7LgCIBdPuMmug1qM2MOWw16FGDWwNpPaCUipeDUQNXNeHUQtS+4dthX5tVNZjIJlQ24OI2OcL4h/VmpRdJtdypFSa7j8wefo6DXelLE29utodmE18DQU4+cQa4oYYwCQrB4jQEkuOeqxwfZaCXAWXjVxs4bZ+s2cZPEM0SvuKxyuvxGTwA4sJMzzXTomUAI3uR1uasgAU16XxL6mk5AdW9OKAF0Mugh0gZlHOTAdyWDyQQVdmHem+52m2ubar+nWBdbToEirFEUcv9xSngxM6cJ04ceYZaoFpLowBM1R/0YvW9lj6NOOESJEwNl0kVxsGXApzMVyoLXrWG2RuUsHhhFY1RA4XeftE2C2POBUIWkXbw1j5W2p/OTSifgWwy63oTZKPbFgjZtAmqs7FE0CjjhQtDBiD5mtZI1rftdhyfE+r7Wdta6HiiNZQjmFhkkTLwKN9rd1LV4iqLpRpMSzGp+m5sqs2MsQrM7cpF3zIDpKiKRCeNUsyYU5TUi8z+kBrdMAtFJAw+JHjmAs2csGkZVm4MnmdJYSCDi63WbbNiaOZYkDn0MQQ/DBTAFOZBO3BsajZm2RY1epd8B7ZVPsPxoHTC49c4QB330E3kDEMCP21b6ZTlWN4gs0kIKMhZ/k3kLQIL+Ts602qRV7ObIDoRyYUf6OPGRIKo1b051hMFXpMmmr6PepMOLVvHUyC9+mhngWNDy7L0G2RrVbY+UcdbLpK9ogDcFSfbYJ7oKES1PiD9w4pwAiCRE8kJ26LeIhagTRmYZlGFFF3K5dg2SsWSkpfFVUkdZxkeSl43aoMNFPN5qfbJojF+swGSYYFdhs+TRNBJ4BGjcmpac4TseUCmTc97VYSqfTySgtD2Ge9r5SSO93v2G8l/zznYBohkaNNJUwRPyjSCKwTQGVCauI62ALTqLxIOK7pE3CEMq3pH7Sgr53n8DULWjG+BI+0ctxNGE+do+5rQbgs6yvws5zr3rDbiQ8t+hI7h2s3xZiORvZsgk2OzARNNtX+lFvLBuhi1ngfcMtAckyp+/lgDjQp1xFORlnMwmZZpBVdCZ9bUgFl/uH2NU3ufFZEMU05EaioAqkkthQVSAaHicC/vovMphIoqDqf6gfs1+4C7D8miWN5BjRflQEp5VAHQBIKUYzaUwyrAUI9T7eRk+7UG0MHkbB3lGpi1nyeMdB74Jy0elkX3PD6WJ76EGv8RmezWpeeFnht6v9XYqB03tN+vnUBTY/bF5Iuebl3jJBf36WxPF+wipJ0ifTT7Lo6qxgGCkfQ+r5h7vUYvOUf16TidT/ZDW7s13pLmZFIV7teZ3cCUvHFpRcNslX7/ygNoi56DOsrjDws/sFMi00TEzUY2AA5Z6jLaPKAXDQTF0L740oxntvmJ96k/1+b9aQY6W2yFJVwCxLVN0GwBkUkk4IZMIcEan0UhDzs+W9gRqtyZGQiWfHWtjAjcOLqExZHyy611Xr2nsAna001NWEkKN4kQWykii8yn+gIDuCz5saT6kC/u+7JsoRYJW6LYU7kH2UDJVsDDuISVntS9+OPbmvmf4ES0gSM3soUEpUPBeyXSrqxNsboX+7DpcsKrgB1lo2xgtwILme2AcgOCJD4380TlJIKLFb1ZCtY022lKzmy+i9zJVO+RyKZKZpZ62IwfbNtc2DzZKqjm4RFTa10Zl6qMbzwZSZAtFGrB1guEYo/IwvImlKqQTfMbDeTKZdH283hqScvpccF3orPBvuI7ac+atsnDMEcypls7A3pxZ+NpxwQmPei2RZ9OEM8o6MiMg0OOCSX/aDlw8n+WtUBqMJk9r7UBK3ZG3rXt0lUyNWPLuWW0QMKExbbtXsKEtsY3x0+AMBmT42TTIqvtiDzKJcDMBQjMJqKYUddcTLkhWrDtGgp5H67ZLQE0wpHJfqaCtmICP7GHAqoMbIoSauh8BCGPf19Mc8k8yIImxYaywXIzJICmHokLP0GBBtATnSANVIC85aGQL8iRuLKJAiWygTMSjTIi9hm1lkJFmxKgxr9TP0nHTeN4HjvXG5TyqNMWvh/ZWx4Ra3u7aSw630q9iijRTLmaOgKRM1AtG7deKyVDSRs/Y5go5IooORESHvNm8IzH2Qweo+0M6ucTBnZzXDEAtQuFfLdi2Q0GPbGtAYImx5irCvlMuPiOpWJRAq0E/OcqiEYpqeuGP+phUnkD1KvMIx5JwaIoGkGahIisHBrSfzwJUU6+Gs6cC7z0qd2S2+wSxLLe8gVQtO8B7Y3M2HshEDKGsN1QbWuAIhtWdPE5tNfSTuDGv801bMWXGmPsd1nLZN9R0FWdPKkVoMEj9Qmzdfx9NfDM2O8VPFTtNHrtbgfQWWC6ESEv6hIDMfdtyuNEN6gVgWqPpz7cdiKM+d1Ajw/UhlC0+yWwy29UUAlHAW8jmPHCFZqB2IDaerUvEHxxoLO/dL/SwWrCIlBStGNGsMmK0OZccBjQVhrM8bN61W5zJFITbmIgMrP9V9YGtcZZKfciC3Zso2YXMlKpme1jlqTTUwCaJ4pq3gjZIZdeM/Q4y/5ZgH0pa/s4ISeEVNtaqk5e9Wm0Zo8nmo/9MQETiE3anQblwI2Pxol4S61HdJIFvGc1KhTWIa5RkhLKYtgPKU9tYwMmszcRU2R3ZtA68YtIruRETI8t7uvaJnqfzGKmeH9xWBVhIBhKgLA+gWBchJy7qPGg8Zg4+fwO5xUdkBAxn833prB/wn62wkG3gg/8FwC0YrSs2IKT2DIABUBbCUI5HleAyCaoajFe7Zu49tgSWJE67mjJMVrH91ruQECuj2/aJ4kexG3WocfzIgZNHwspyUOcUu9HNopepQo8IxhWgyCrvGgE8KKMFZPByklFwJQBMRYoifvg58ZanTwuUyEzrwY9wbQTO3BDF7EVInAaiHiEnxriPVuJCyfOSdq6emH+CtpuwA0dsTsHU2gHiCyVgsmKPNi8D+8Zu6jnWYa1fbHRfx+3e74+CYlJ8BwhZCo22TBN2FEedpiDnbggW1DPM6NHJkFoLVacCNkCyEkSrC+aZ3VsykHPxYdeIlMVqPR3atFigKgLN2R7VXYUVlyMbB+RRZ0uo46ZXonDQR1pcjhwoVObjvr/vlvJpASafWkHRDoFGu3Vg8T0Ra4hUgxZa+nkeLCYoi/xEAYurIINP6ygq8tDI6ogZGqrJaQt2YaTFtQ4kYWHDH42qeksxCxx+i+1GcT8nEojpwBdxsAyZVNYkuA9Ychpd+rlOWfUbtpCEHbARWT5fTjunC7LDokwl07YqxQj2bGiLEoZMyKsiPSZ3qh0I9psmi38jvSbOmESza7FtDC+OvfwbcR+DqY3E4XIRy18DM6kEDEdMaMPSXOKpM4qlwdh5wZhNddRrKo+phV2O0QkGtHs+J4bXFRSHGlCNrcJ3ycTpI9NM5bGbrSYRRlzMr8rWQxCXmWAkJi7ceA2vglmJxHZOzLCnmBUBfrxVEFFulNfqFPrkY1mNhoy5eQOKFcmA51n8JkG0XJqFsOnHpo620xalPPyUlVVgkGpWU54jxR+4KMRNAVE00GWmSonJdmKJsCGoJ2BvJnXznlBdb6bR8HLI5dy3WWsEKtTUloSS9YixA4s30ASUNk4jNiowzG7kHN7ldaS+k4C6Hoo2k+kBcQWZXlLXnQ08/m8Yp+58jEomB+PAwwPLYYVheju6oVpFUSaZVp5CbiqhYtEd9v0A4QNghA6Wzymd5TcLLURuSz8ow7mZX2UJ2gWVc17OXMUbSk/KOLObGPO2pmBC9noBTi2O6XsAlULQM69osKLHMsX77McNDzFyvYiTai0jtuVgytr+govjutA2FA5aZL3z6a8nG7IuQWatj7HmMis66N5OosZ+JogXZm490U21zF9YtruzBOsKHa+1OD8YiYYvof6kWDs2IHNQM2E4zSE2T0XYyOvA/rmA+Eo7PqGSOs2PLeOZuE5mOZWQPzsCq1AmWdClptrB/cF2Vu4XmasKAGWWYVF1pfrJ0+kZJw4sl+SDVfOB8El167xAPclAXR2OpEa8GITkR0i4D4jTDDHkyUg3Q2Lsv+O0ZPgmi52UfuqwgW0NddvBsWTqGqXD0wkqNTrK5ZZpdZlW/nD7FKUbCjZnIHQbsjJoNov22UsGiC3uXctElKPiWy9b41v3keTKNq50t/XpAtjxVisi7amhl/v38QjnEYlIOlClH+OExt2pPCJlZ18xZYv+IXvZpIgkYVJ7XuKQOPzsvklNs5OZfg7wVbZHir9TlxIwF4QoC7EBh1V4gfaW+5Jp0rVsiCApuPFZ3DtTcWZWXPXGgXQkeS04ZbI4xsem4aSy9hnIIJEwgLh8IbIlRI04nlwepnqieOFpZ56FOOVSQkSHv+L55ExkwKAlDdPXZIErwmpmVH/LcZHlucMiDJVzChgM2UNHz5VJtOUPg+VwfmSmo2BUUwBV017JOF2EKvoXEZrit5QJiIBDTuNHcZJmoHiJTpMDYDU9JHkR4DK5gB1rc4LakBIRa2pgD0f6HoS/fEHMVC9E8WuCPAi1IZzMONZSOxhybvLgWUHvfCaPUDfAwhZ2hNvQx3PIXUYMU27MOv+ANDYALDGlBxCBh9ZpkzLTMfATOCQ7AmLSKN+IJ4m4DRxn5UNkFXrwKNLtq/8ZyTNdWF7zNIwDz4jx3u64Y9MloCH1HgKGFwPfXNmYHDBf2D15hA3QsChPpJTn+ly1ELCwE7ZuEVCQX80+7tMek4kCwFpis7VscByLMAgK4IvmY8TLjK0ZJtFGmEyu4gKvpnIEMZJItlWGJS1pgNJdJPyOcobGOinHDjOQ7K4/GFQMhdwss8MBuLf9cV2k50VeYaKWFMqzUix0JSg8OL7F/J5+ZzmzrT8g4y1BFaT0qY9tFvDe0ngobIIU8rpZy9h19ZzMyilb9Bub4nLVQ4Tg5J0G/g+jaaSkyztYrsp+2AmofaO4fcqtVrr/fhdZgwg2OaffDdebC9t0KAthJHvXB0LdCzQscCqWSCL/Fi1L63g02sYQKujBvF1uIhLPkNTMhy4FhkWEwEToHs15HojNDEs0amIZyoAbTIVXVUiM2OCw1agk/J0FMOgQbSJ2FHp6cY1WtmxNY+1sqAgtU1RoK40bKZZhW0OI2xaOOVrH8T7tn0H/vnvf+CII/4gqezq1XmYPKsfA4OLJC2eOkag50i2J/O+JNCLDDTZ0u42ZlGJ6Q22q7G+8iS9eYpt5HeDfuU15p9DOXwb6sE/sOMe62OHd70Np33+CkQhATTTV9WUhxW4cIME5/7gvXj4wSFcfv7TsLubSJgbW2gVlt0eBaJi5pVzA9OBWhmLKR4do+xVwKEi2XnsqXXZir9o7YZhGXZpVDICpBUPqV2CzVygwTyYlgMjnII0mIfSFB9jJFIdZk0polGhLZiXMmDSOHWqkPQD1qAiR6M+BaQZXEJmmU+N+hAxSK1zdSywDAsQ5OWYtlC0v+PDlMCZoJGAiqBUZrlpZnlPFfgSqYAm5hnRnoGwVsaDNWx1glsCxRaANwxJ2+YvA1i2P56gUeQfmW5RpmmaCiglONWgX0BvjiCa61EiToPwRJnOmhko+Hf+jsBV1uIMQNNmbI/+HQE/garA1Mzp0OBaA261XmRabqZma2vfOIBO0Wg2lgmg+RxKTyzJ4qO+xdvSoaGDMPHSjoKSe2Tio4xpX9rn13A3dm7XsUDHAq9BC6z9AJqyAAny5nED9UkEzwTTNhymuYkSdJVsVOuLJWWKHyaS0zeRIwCmA1KZOUjnSwCa1m1mWptxVinjd15Ex+sjB300w40lKw6ReqLLMa0B5IpVXPyd4/Cu7d8s1L8/2sS2216GSu05rLvxFLzr7e/AHXffhWefX5AdWygdZJIWs2MfAmh9hMRjBgayUaahjhJ45IJgiiph7S3KjoNdIOhTxx3OYiTDReSmDuGEE/fETu97H/bY4wSMLO5DQrbcqEt1qZxhIY8afv+Xz+NP9y7EZw75FcyCL/pRCQRk8KBVUYEorawNOosAgb8OHmK6HGbbqCmm2vJVBUYyznQQpFogf1eFUd8Yae5plSqpPhme24sgCZHvHkKt4sNL34CuqQ/hox/+CH5zx+14/oVBObYJEtqXPypzCO0eplMA919Kq+evrzTr1ggMe1Bt2v4c5TB0ro4FlmIBAmIGq7VAng4/YXGSRkMA9MSLwJlH/wSkGnTrz8hBITNG1OtrnMnkc9lWPldBTnVVqtWltvNF7ea75vMCNCe2l8wr261wriFpz+hUaICswbYGwRnmVWuxXkVFOqIANAE2QS3bqtINqhbzD+Yb1ungbJPpG5lth1lEMu22pGdTX2m/N8Ewgf7EiwGK48GP6rf8Hh2fsUplmacB7HNqvvlc/Sw6PuO68M6U6VigY4GOBVbeAq8CAE3wq6K+daorya9rMJ8k8yrb2OyNVVTGIjz3bIRcYR3UqyGSHJN+N5VWVdKzKI1SS1upt6SMVVZpmGLR2ahryahyYWezSLFUEmOqVGcMyjOtRSiWAjz8wM/x98fvxymnfR1znwOa9dejNvYU9j5kL3zjjLNw+JFH4bZf3zOu0SErnvZkgdsEyhpAk53mTpWBauam9mcoHS9TtLmUZDBvKUE19c+TBKhO6y9icfUJnHPBQdhmy7fh3dscg2Y0HYlFjS5lFUXYaYCyO4p77j8ZD/21gkP2u0HpC0Wj6CKN+5FaY7DMsSwATZX4VWnXtA5cpY6RVHlkfp3FgF2RMruiP6auieCZ0hF7CMnoDBQmkdlvYsPZb0GtEeLpv/8DhakG6mMsdvB6fHhfD18/9Sx86fTTcfUld8LIOUitPKyUOmoVDMm0RgEmAfm/inTDrL9RyTnsAcCZrwB0Y1OktFHn6lhgKRYgm0ugp3Wz/IhURWs2lwtKObYIRIW5Zm7kDBwKTExTYYTJ7Grmek0Yv8WaZoyuBtCjY2NZIOCKn6JBI8E420bZCf+k7ETLODQAFamD50lQXjtQ1qC29bRMmsH31gCa2TBEjyxsMJl6BYjbAxdVlTJVZY+fsm1HWG8C2nZmX4P1pv9iNpmfE6DuMRe4oj/051lwY1mSD36Oz6VDQZCvbckTTWrCqfnuXB0LdCzQscCqWOBVAKAleiUTv5OBFoU5ci7LCI+it7cbv7vrANx/7yCO+/QvUXS3wvDIKNKuRwF3DEZowQwnwYi6kDhDWUo7Bh7pxZdBKyoak0FDXmOOYoZ1lGoWMMgEOyra0kDCpOoWK+m5ksHBMSr42Mfei3O/8Q3stsfuePSRp5Fz+1FpWojMBfBKBvr7e7Do+QoSBn5RlE6G1hpBFE9R6d+0aF3E/lkOUtEaqwqCXnWzLAKXkg7qknU+XwYWMF1ZCMt5DKEV49LL98e6G26E/7f71zA6NENS88UZgHYksd8Q/vTXL+C+exfjmEN/Ddis/MNcq6xYMUkAtKQRkzylWWSxBMpoMb7KCBJHUyXNkEGwbY9KEA6iSSrQgqw/mWxrFFGyGAV3fdhmFVde9RXY+QCHHHwcGqMzUGt6cIoDSBp1zFl/FhYsqKPZ8BDFDkyb2nQVYasC3Rw0LQ8oPqgib2sE0LGwz/AWqB6tb4TU6jDQq7II/K98VgMozchqYFir11dKEiFMLWURbQBcgzfqhJfFYK+ufQloCfg0KyxufZpijAA6k5is6N5ss2LbVXo70XZneuml6bbJ7rIYAv+kPEJkHTpNXkbban04gTgBMh0QraPWYFxLQGiTZclNCJyZXYR/0q4E4S0Wmk5JEIB903617J9JSbQDwzbws8tzYGgLcaDy4yWeOQbYxqUx3Suybef3HQt0LPC/bYG1H0AbjP5XaXVUDkgfbj6GXxnDlHWYrgq4+ReHYvE8AwfsfyV6u2di7nMBfItVrCpKKxsz0EUxFTaT+rPqECv5ZSVHWRYV6RgML4VbZz11liFmZS8HjWpDns5Sr6bTjbgWAMUUYTwC1y0grecHgDIAACAASURBVFfQVQhxwvH7Ye999sOWW78frpNDvV5Eo1aAVxpEYDak6qE/xoCdqUiDMmJzAIk5CMOcgTgIUOhyUR0cQLmvD7Ua0zuFMB0mj/cRxkCJZC9sNIaLiOv9yJf7YdoxqvVnUOiqIUqbiGop7LKB62/8FILEwX4fuQCRvyESu4KYQDwtwgxNdDkG7njgs7jjd0/iy5+9FYYzhFwxRY0lfqmrdkPEPhmefoTE8J6NrlKKRjIPYRpINaFSj4HKgAO31I/GMOUtPSjmWbluEcK0LpWZ8rkyxoZTWN2jKFqTUC7V8M3zDsGmr5+JPXc/CbVRF5V6GZEzBKtioKs8GaMjBvKl2fDjBmLMhetVkXMc+JUYUWzD7VsfldrfJSDWs6cjCBpwcwQFo4zHhBOV0WRmhpjAmhWeQnj5/Eozdv/by8Fr++0J0OToPwscFFc8SeTYf2WZY82Aal1yu8W05GBNBRRSVkFgKinssgdRpkAJx8q2d3V7lM6G/pHiD1klTgHPGesuwYtpKsBXWP1WO1U2ZwJnSkXagxuX1R5+n+8q92ZKPpOB4v4SALrdAWrF9JNHSFNU67UVylr4HTLXlHG0mOvl6KZX13ad73Us0LHA/4YFXgUAWpVuVpk0WGXQh+0EmDHbw003fQ9ePsJkx0TNXyw5fJlp45BPXIZ7bpuLvv4ZOPCQt2K/g7ZBX5eJe+8Zwpc+fxH+/dQipPZkxJIaLIaVNxGllEXUMavLwLbbvR6fPfajmD5zhmTD/P7VP8O3L7pTSg6zdKeR60ZUZ3S+jyMO/SCOPmI7TJnCLBY+6o0QJW8m/v7CfOy27bVoBE/hvEuOwsYbboLdP3gMeguz8KYtdsAppx+CE0/ZDw/9aaE6Vk1TbP/Ot+D0U7+BIz91Ap54/DH0TCniwIN2wVGf2Reu9zie/c/z+NHVj+LKix5BEtuwPRObb+XgE4dujx3f/Q5MsXfGLXefjw02mYxnnx/Cfv/vEgAE0GSgmaA+B8N30ed24Y6HPoObfvEQTjnxOpR7qyj3eNh7/3fj00ccC8MbwH13z8WXTvounv33sLD9QTKCGet04aTTdsKHdvsQHn/qBdx29x246IKb4NdTmPUc5mw4DYcftQl2230b5I0e/O62B3HNlffhngdC3HnP17DJbBsBM9eEBiZ1TcbicC6+fvYN+O7Z9+OLX3kDdtt1P+y22yGA0Yvh6gBev8VUfPXUD2LbrbdBvRbi4gt+gosu/jPsvIGNNpyDyy45Gyd+/suYMW0mvvnNk9GsVXDlD6/GmefcLlpVHlFz041YdtWZWPjhf2OCd95y3AI67Zlk1chAIJlLreFdWVstocFVCS7kP1rO0C6NWNl7Lu1zzL5RyLMQiZJfaMaXMoU1BdJfSvv0dzXQpl1Z+tuhxjljdlfWFlJIJc90euNaaDLQ7Bt9EfzmKd2QzEzqX/mHFH5pNFZoE81A064qcFGdQTAnNOUfnatjgY4FOhZYFQus/QCaOVVTlXeROljbNGDbCVwvwNVXn4+NNpmFXucf6C72Y97iOp59vobjPncR5s1/FmedeSr22vW9GKgxH2QDU8u9+MkvfitlfR1nNoLYRmVkBGnBguXw+K+C73/rg9j1A7uqMhKGg2cXzsecGW/BQZ/6Am796aMoTu1CGHcjaJhAYwAnn3IwPvnxtyI1/oXYiBHBg+1Nw7U//zNOPupuTFpvEOdceCTWXXc9vGeHoxHWLOS9ybj7L9+D1/MEDtjzK3jib0287R3TcOGFF2LuM6P4yEcOxdRp3fjil4/Ge3baWsoSj9aeQX9/CNuaiR22PgkL5o9inXW7cPW1X0Z/n4m8tzF68HpU00cxVH0OD/31nzhg74thpJshckYQS2CdBzOyMKVUxB33fxbX/fRRnPGla2HlavjWBZ/BRz68Ox555Elsunk/TMvHw3+p4WMf/iwcKw/DbuDSK07CO9+xKcbqCfL2OvCTCi679Ee4/MqrsN7sflx0wako5ZuYPq0bceijN9eHP9//Z+y059344Y8PxtZvKqHb7QOT5y1cuAi907vwyaMuwC0/GcLl187BTjvujfXX+wTSOMVGr18Xv/rNeegujGH+0CL0d62DgcU1nHjy8bjtF1XMWWc2br/3BDz5xGPYcN23I29ugjT2kRR+j9dtdpmwitRIEjgHzSbstkCqVZkgnc++diygciozb/B4Jo0wjFCpVVcIviZaoR2Maz0tmdpqvS5Bc2viIrNLVlenq+P9Je9oW7q6NfGcNXkPVcBFoduVlZnws7oSIXNK8x68RTuApkMsMhEpOz4e+q2dFlUcZvlXK4DUdpQNpQicISx5R8KxIut1ft+xQMcCEy2w9gNod0gB6LioyvUyUC3l8X0KywmlktU9d++BsYE+fHivHyBsrIcAg9hutyIu+8ERuOnaB3Hu127HyECCk858Ez6+92fwnvcdgf97sgon1w0/iJBEDaAcYcf3bYufnHcUbrv9Nlx1zQ340z0L8c1zP4n373Ygtt5mD4wMM7exg4Rp9bwUjgd4zUUouHX84PvHY8asjbDzrp9FnM7CyDCPXyln/gd+csPJ6O3qw/vecxyMkEFxBWz4Fg9X/fCTeOKvo/jLPY/iyCMPw4IFi3DAfl/FyEAdG27cj+tv+D6uv+GXOPfCSxA1yjj002/CsUd8GjvvdAL+8fgL+Nzxh+KYY3fHPgcegcceCBCMLcBOe87BGd84HrfdcQ8+fdSPYYIAejgD0Ax6BPoKBm5/4Bjc9PNn8fUvXYvt37UhLv3ON/CXR+7H5z/3LYzVhnDk8Tvi2I+fjHe/9+N4+qn5OGC/j+Gss4/C6WefhCsvvxNxM4fNX/8mLBxcgJHRAVx7/dlYb8YsfOXzX8Ndtz2IjTbsx8+uPQffu+wbOO2CQXhminJuAc45+wBs/44t8IY3nIB80UWtOQlNI49rrtkMW795N2yz1RGoj5Vw6Q8uxbt3XhfHfW5/3PWbZ9CV78add16Lvz59FQ7a80Zs/obX4brb9gLDgX77qyfxhWNvwYf2eie+eNYG+Mg+/8Hdd9yBXKmEgIFdcdwB0J21T3IGk9HVAYRKywuMVsZWWRJBIEctLTW5lBzobBUMSGPw29oMctfGoUAATWmF1pQT2LLSI+UqvCjx4M+S+bgN1Oq15QYOtr8rteDlIovSjDtQdEiWp9Nu/77oyW27VV58bbRjp00dC3Qs8MpZYK0H0LEzllX/Yc5lpqVzkMQpHMdAWGeZVgd//uNuqI/Mwl67nY+gthECaxEOPnZTfOa4bfHRXb+D559wYKMLk9Z7Cr+/65c48OAz8eDf5qFSCYTttI0AflrDued9Ebtvvwk+stdJeOqpQRS6U5x/yfHYerut8KY37o/I7werv5olB3E8CicXw26EKNpj+P4Vn8EWb3oXNt5wH7j2dDj2+mjGzyH2nsJv7zpXsljsvtunYYTdSOMiAnMePrTvHJz55RNgp124974ncOQR58OPLLg5H185+VB84P3vwFFHHo1NX7cZjjj4a6jU/4Wbb74N5571UxSLBVz5w29jaOyfOOKwb8JLZ8DwBxG5IR7425W4+dbb8I2zbsHI0ExEVojEHZRqfazQXTZN3P7w/rjjxia+ftL1+PIZH8Le+30Eu+xyEJ5+woZVqGLbt/Xg8ku/igP3/jr+8fgzuPPuG/HXx+7GZ468AFHSQDA2G/1TpmNw5D/onVrBXx/8Ea644hc497Tr4KKMjTbpwW9vvwxnX3A4TvnWM7AbM1ByF+PcC9+PXXZ5M960xRdRG2ZWjfWQ9izGg/d9DB7egO22OhpdpfVx7c0X46ln7sdhB5+LNCT7ZOKLJ++Pj39yE8zoOQpv3vJ1+PGte8EfA3bb+WzUBiZhy602xuXXbo5PfGIxfnfTzTA8T1UFtR2priZ5qrOzX11c55Wbap0n/bctoDTFBVhWVkUqiUVrW61WVxkUiZ6Wut1crlVQhO9H1pSA7OXWKP+3bbmmn9/KjmKpFHf8ofyDEg4GURbbtOAaAPP3DBxcGfaZ3yFApxMlKu6MxSdLvjLBn7psODOw0EHqMNZregR07texwKvPAms9gF4Zk/7qxr3hWbOx+/u/gtDvhpX3cdrXP4zttt8E++z5Bcx7JodJ5Zmwik/hL4/cggOPOB133vM0kpDBZ5EA6ILVxGXf+So23mgS3rn1ycjb01GPK/jSN3fAfodug3VnHwXHmC7HkrbnwQ9ZEnoIjj8LjjGIH/x0V2z2um2x7VtOQVjpgW31oxGNwio9gz/e9xPU6g3stsvhsJIyXKsHSTIf2+3ag2svOhmVyMRhh1+Au//URK0aIPFewFU/+TR2eMvmiIIKRhc3cMZXr8C9f3gOi+YnmDKlF41wBPc/cBNuv+smfP1rV2JgfoIeZzKM/AB+9/tr8cjjD+GA/b+Kgvc6REyV581H6i6CFdroNabirke3x01X+Tjny7fjh7fuhy3fvj1mzTwUzdF1YeSfxQ5bTcYVPz0Ixx/1Mzz7wvO45fbLccppZ+BnP1gE33oOdrAzxirPo3+mDyM3D48+cSaO/NR3cf9vA8x73sdmb+zBLb87G+dfegDO/94QMLQFJuWHcfo5W2K3D74ZW731NIQjs9Aw1kWzdDdu/9UumF76MLbf+jPoKs3Cr+/7PK6/6Xac/KkHMGXWG7Bg4GGcfv6eOPDjW2HjaYdgmx1ej6t+figuvuBXOPvkh1G0N8XOu2+Mc6/oxYmHLcJ1P/4JEQ7K3b2oDI7ALBSRGIzy10V5WQRmzRy1r8wY7Xzmv28BHuEXi0WV7aGtOh+ZzlXVQfNttG6XgEyLCnRe4Q6AXrX+bpXlloxEWSHeLL82pTdk+pWNVYAir5VljvlZfl8HD+qCLryfzvSxohODcqnUyh0u+u768lPmrdrbdz7dsUDHAq9GC7wmAPQtN++BjdZ7O16/yeGwUEJqN/Gxg96EU79yCHZ8x+ex4LlhTO+fjIMO2QwHH3EC3r7jfnj+yWFYfVNgGSmCoYWYPD2Pr5/2Obx3x9nY7d1n4l//GkG5r4Ctdijhwsu+jHdtdzwWvzATUZgChUBS4hnmgORndsxBXHrNrth0062x/TanIa52I0YeOWsMibMYf/7LFajXG9hxhyNRZgqlOI9d9ngjzv/m0fj1rT/Cm7d4Jyx3HezwzkNRS4FmMoTvf+9z2P092+FTRxyLP/3hOSxMZoKl/Pq6TZxx4Rdx7OePw9U/OgvTp6yPD7ztaAwvmIKeDR5DmPr47e2X464//hEnn3oVkqHZqsy2PQQ4i8Ba5aXy+vjzvR/Ady95DJeceQ9OveCt+NBee+CwT5+J+26rwuhejMMP3hsnHvUxvG+XozFSG8b9992Ei6/8Fr5z3l1oGnUYY11IU6asi9A1YwS/u+e7+N5Fv8T3T78RRnkGTGMAv7/vx7jmutNw6ZkPw022gZ28gFPP3Ab/b+93YtNNPgc0Z6ERTweK9+E3t30M0wsfxLZbHgzbyuHX93wOC+Y+hwP3/hE8twTkh3Hrradj6PF/47ADrsS2b98CP7v5KOy281fxyL0VFK0NsPlbuvGjX22JY768ANd8/8dA3pDTCmrZY9NBIoIPxUKbzCywFmtJX42LyX+zzWQpdbW85bWD5a0nFhZZXUAkGR104FsGyKl/JrhamcwT/017rY3PprSGOagdx5YgYKkMGUXiqIjsRubruD56ZZl+jg0pa96WfYWrAMkQ6p8Jopd3EXgLgNfa60xnsrQ0e2ujXTtt6ligY4GXxwKvCQB94027YsM52+BNm38WiHOIjBibvXkSfnzVifDsEn7849+grzgT++27O374s1tw3Innwy5MRcOPYKcxUiOCEVZw4P574pxzpuCJf7q48/Z5yBeBD+/3VthOipNP/h2u/eEDUs2vGVssiAjLWQDbnw7LGMUV138Uc9bfHG/f5gtI/bKkvutKhxGkIe760wWSv/r9u34WSWDg8MMOxvHHH4Trbv02zj7pF1hvznq49peX48G/P4KDPvklVCt1rDttKm6/7YcIGnNx800/xmiQYlrPdLzjHe9FMd+DPfY6FG9+ay/OOOOzeGHBv3HXHf9E0LCw975bobu7C/c88DccsN9lMIMexNFsJEYDqT0mgZglrwePPH0kLvz6X/Cjix/ElA3+g+tuOANNP8ENNzyMyes0sef7voLrbroKp3/pGvh+ExdcfBw+tNcOuO7aG/HCgvko5iLsvMuu+O1d9+Grp1+DP9x9Ivp6+/DTn94Cv9aPt283GRtvNBnV5gK8btdrEA6tBzjDOOYLW+GIw/bGpm84ABhhZcWZgPcQHr3x8+i2t8V2W+6DJAZOv2Bn7L3vW/DovQb++Md/YMddypi9yXR88BOX4G/3DWC7d74V51+6Dw4/5Dt49MH58EfKmLGehd8/9HH88qcmTjj2a3jPztuhb1I/fvHzWxEZrGXoSC5p5hU3E+aYVmx053r1WoC6VgIsAi6mPVtRWWaRcbAaXRacp/XQOp3dqgS+iS43n1+iih6fv7ZlyXg19i7BKvuUfTte2GW8pItUf2w0ligGs7T35H3IHvNeAoAzeYhhmKKxXtHJA4E3xxgvCY5suwfBfBiFLZ32q9HOnTZ3LNCxwOpb4DUBoH950/5wrWn4yIdOQX2sS8CrU16EfQ94G/bfZw9s/rotMDbs4093PY5Tv3ohFg7U4HXPxMgAK+VZMNIQRlxF/6QyvvO9rfD2bd6NgjMZ1WodTz77GPqnTMKTf6/g0MPOg41ujFY9JFYJlvMCrGAyLDRw3W+PxtQpG2DLLQ8H0rIUL+kyUzSjJq67/jyJpt/7o8cgaAJP//MJXP2zb+Oi716MaPE0JFGEjx60NY45aV987/s34OJzbkYc2Djk4D3xqUP3wpTpKZLqU3CSjTEyMAenffHb+N3tt8OyA3zznM9hxw/MQW9/iKRRQLUxDD+M8OQ/n8d++54J1+iR6oIJAqRWHYbF/Mx5/OWxU3DWV27CLT+ci4HK33DAxzfFYUfui1nTNoFbGMJv7x7CKV86A4vmsohJgnIJOO+8E7H9jlug2XgKrlHA3AEPRx9+Op59+hm8f5c9cOJJn8Ks9R34jUUYrdRQHfExc+oG2O3AE/H3e0bQ151IWsHDDt8bW7xxPzjpVPhhN4Lcf3DBz47GBtN3xC47HYhmI8SUmSP49kVHYustdkHesRFEL+DaG27BCcffJBrrt2z5Olx/yzew90ePxD1/eB5GVEBqD+H+J87Az6+fi8svvxKXXHQJZs5cDzvutDOqjQhJSv0jK0jyndRP53p1WkBrUgmuiGl0lb2V0cRqUERARNZagJVhIAojCShcmYsAXJeubi97vbJltlfmGav6mSXTyamKf/qH78k81StiWyc+kw6H1g0TtOqMICujO17V9k/8fHvlQClglbI6rMqcoS8y/tQjL609lOyUMvDM7B78vmT4YFLUlSh8Q/Au5c1NpuVTumnaUafRkxOPmClIEwHRK5KBvFR7dL7fsUDHAmuXBV4TAHra1AaS2MLAYioKpiA1HcCZB9MeRn9fCcVcAWmYYnSoiXo9RoAcaxmKHlaxEglMIwTSCKXUw5QpeZi2jTCKMTpWgZe3YFjA4CIWZelDwLXUDWA6zyKulZE3Xfz1/y7FPx9/AfvsdyKMdCoCYx7iKIfUaKB/MqsFAoMDFWnn9OnTMTQ8DyGLhYxMQ6HI5CIL8e0rTsR/npuPb55+A8ygWyoOlsspuns9RHYZSRxieGQIjUYTluVS0SFlhbt7isgXHBhmilpdVSnzvCIWL6qTBxfZRmoFgMPy3zGMOMG09UyMLG6isXBzwH4BljuM7l6gkC8hTUIMNuoIqixE4sJCAUlswHEb6JuSwGWO5SDE0HAIv1mAlXYjiUro7klRmsRgRR/Nmo96NUFf9/pYPPw8mpUyLKuBQncT5S5H0vAhmoY0KQHOIMqz6nCtGRiYHwLMtmLPhW3X0d89E7blwg9GsWhgBKZVkmqHlh1j6uwEixeOImjkYCRFJKhh+noB/PkJxsbq6O7uRq7YhYULBqUMuEg4UrJJpuifOxrotWsxWtnWEBh1dXVlYEjlYOZFEE0wRaC4vIugkMyxrvDH7xGsUSHAks4Tq99NvFerol1bVoiJZatX9l1W53N8W7aXpbCZko/sKnXdZFWzwtYvuu3KyhWW1h7N4JrZ/durLxK4MpiPP3zGywEi2V+qhLpKYSe9neXGlhLlWUlxVkXUDpHruDAtE2wzAW6rdHtWCIZjZHmnFXyeZP3ImGe5byYjieMEls3KtPytUmSHQYhaY/mVEFenrzvf6VigY4G11wKvCQBtm6NScjpJyoiTXiRc6O0BmNYQLC6eTPnJ4/qER/g2YoN6WB1QpoJSDJDdSJBrzJbvsqy3hLKkBNohUmdIAbuoH7Hcowk79wy8eBqMpoWdd5+GRt3Cnbc/hry7DgLj3/CTHsCIkCQxUmFPmCOV5cB5xYCRIG9MRbM5hGJPgmY4IFUMGwSEcVnKexumLz9NvpMZwTBZUIbv40pubPC9WKab/x5NaxUYkH8XpoWbLb/HUuURfQWRMRjFxUjDPFDdEilGYFisiliBmaQw4zLC8nwY/kxIyb+E7SkiNWqAMx9myOc0kZjcsCwYcQkgEDarsNwFUvLbSC0g9oCkDD9H0F5QpcCtmgRuIjGAuBtAAbB9lJOFMKIeIOqGkRQAcxSGWYMR57IS6iliI0TV4XdL0lewRoVNQkpW2ZNy5rArsOIEjuOi0fCRK5RRH63CyncjMcgkqXLsJovysAJl53pVWYBAiICOwEgRxyolmeRIThLJprEiGQc/rnWt+lheQLRhCjNJILYsEM3Pex7BFcfbeNUPAe8roaddXWMrfbDSBgs4lEIggiTlv3y+LuiytGeQOaZzsaoMtADIzOYEsOPOhg7lU9KGVuYM6pZDAupwjQJq7bQQTLM9Kle0Tkc3Hlgo7HIcC8AVm2SaaV2OnCBfs9bLAvsMaKS+Xcs+1NhQzyLjTOkHAbayvpKV8L587orKia9u/3e+17FAxwJrnwVeEwDaAitzMWVZHnFaQCLn82MwzRosLn4pNzoCSgIoA6lhqj+h/iSW0xuRU98Q8J4BTLJYJkBwSNbCm6t6L5yEhGDQNmHZT8Os9aLbmQrTng8zdeAYfUDcg8h9GpExGYYANr3gc88lkOZSzKAYS4IYCXCTtAnHTdGoN+A4fKY6mpbPU6OdRjCtQLEqKANxAWniqnvZiwCnDivYpHVfFcrOzWwMbi6ReydJBNcuIg1dBOZzCCIbVrolmNXLMBfDtEbE4bD8WQi7HoPR2AypPQgj9WDEPbCsEEbuWVjNt8KwR5HYzOmXwmA7COiNALZVk5LrtLcC+B6abpSxRnz3UJpGR8IyWNQiB8O0MTsdhUlb03EgQDYS2FYGcOU+tvRrs1hRgJn2M0JYVnYEL09QDNyjI//EIw8/DMv15N5hRMaI+bvZ55Z0Y4eBXvsWoxW1SLJoUL/MAiMZG0rgQhBDLSoB7MpqmLUEhCy0ADJZAsY1siyZTbDZzmoSUBFcSRaPTErA7xGcUX9N7fOayr7B9vF9qb/lD/9OhlmR7QSJXA9Y4ltVKTRMJU14ORhoPlHSzDGVnKydmfYpk79MVEK1g0raj04NwaUG2Svq5+X9nv1FSYnrOopI0MGF2SmESCwyVlpOFRLVOrZZp8YjyF0eeG6x3bohmYNAll1LNXSVSPa9DmBlPnCOmw6Ifik93PluxwKvHgu8JgC0majsCgRIBMOpRZAWwiD7HDswE1sY6NSMFHNpCJeQ8c6mYqxlQyZrWgRyTwO8R+IAEQu4uIBH/QZJVMpB+mGgiCR5AnMmbY5P7Xsi1l83RlDNIWdOhYlueD3PwPc9mCjCNHlcbMC0uNiSeaaUwgPSPBIsgGORVepFUHfQ39+DodFnkJLhTZjz2pHnT2pQohHDTMsw4ilIwjySyFKYMfck4D0JJFOEiSc7TQBOEGqxhLfJYJsQjbqP3sJ0wC8h9uYiciLUatNhGC4MYewHYbG0eWNTpO7/AY0tkHpPZ45EDwzXB/JPI628D4Y9hCjOIUltGGSpjQimsNF8LzK8BDbqXfui+VLmXJiylDmZFWtmIoZpEsQXkRRGpM0pGf+kKFUTDasuZcjT1AaSPMwwRb6xIHMSFKiO4wZSpqOjTclCxz343H9+gJ9fey0K5RKqY2PwikVECcu8J2yaeracTHRE0K+epUqxxgQuhEMELgSZBGYErgSwq3oREAsgzzJ4aJaR+DDD0mrMJhynXCMMAWQKrCqoSiBGkLgq4H1Z7dR6ZQJ0YVqzrBFat6vT5bVXPtQNbTHxy7j5S2Gg9S1bGUxaKQAV8y3zSZdH1x/OPqPgvsp4IWA6CFRZ8pdQUZH3oxNFUE99suT1zrTNMjYySY4AZ8rtsn/js5cX4EnnSDTP4piovpX2Ux9P8FyrLeEgicwjKwuuGW7mm6czt7IZQlZ1zHY+37FAxwJrjwVeEwBa2FgzEpCWkLUU5jKVjBxmVICZUAZAsEmgRTaU8gy+OpUEBN1kJamNJYCeCuT/BlAzTEaUMoa4B3CfVCCtOUeAm+k0kaRPYJI1BztstjumdtWQM6YirBXgGN2InL8iz6IvUQFJ5CkZB0IYFpltyhCK8pM4TyONXCCYCcufjTiuwS4+h9hcjCB0EQZlxFEvfLMHyD0B5P6BFE2kUQkJJQ9hfyZf8JG6c6XNIoFIcqL0TUDGNoCBnFRRfNc2H8D08qa49Q8/wLzaY0jsfvgRU4rMh2kvUtKG2lthB3zGG4HcA0hMbnolqWaY5J5GNPJ+pPZCldnDqmRsfxVGnEfamKaeTwdGwPsIBqNZElRJxp/3SRIer0YwmQ6PcyEsw89Tp8w+sZGkOcTwEFtDSNz5KvVcWkSaeKIpp2NAQI2Elcsa4myItQtgpgAAIABJREFUPCQtix2TxuMikWn6DViei9BvwPToKBFAK+fJZFEeYfA716vBAgS7SroxHvhHoMQsCgxuW92rpYc2LQHGusCGzhPdfl/NbgqoJgBMUkRxtMwgtpVpky59bVk2PM9tZXzQ39VCDQ3WBSgLKuTJFeeT0vdqALcsl3BNAGjtcLQkFJrvztLL6WTY2rnQwJl9xnYrm6l1l2CW/aaZ6ZWx1cTPCEtvWSJpIYgmSy+AV2uVRdbC04lIdPHLOx1YKnhu09aTeV5aoOJ4SXcdaMixoYqzrKmS7qtjm853OhboWODlt8BrA0C//HZ6VTyBhLRcovnOBA1RLFq+JIxko/3kBw7GbhvvhM+edyz+ZTyPJGcAYQ5WbMMmM2yEiJxMe/yqeOtOI/8XLCBV5Dw6ollAWJqiWq+vEZAiqfBcD46r0pVNlHNo8KfAu2I0CaYoTSDzvTqBcxr8MYsIgbOWkYyzy6ohItHIsk9ohrxVUCTLKqH6n21TgHFp10sJImy/n07dJ8tMxsa3Mpks5cGayVXZK1Rcxrh6WgFp/mgN8UsZywTQwh5nYJ2dtTLOlXaiqPHWenptx5UJDtXgm9/nezSblPMsP5D1pbxn57sdC3QssHZYoAOg145+WCOt6ADoNWLGzk3WMgu05/JVDqKCYMMjI8ttqZZEtINKMqBLyxbBzzC9I4t4CJOZSQI0KNUMsM46QX306qRyE5CXZc3Q2uZXwtxrCkDTpnRmKDPR2U9aTsdqvghtG5Mlzmz6UljpVW0C+6CQy6usGq1IGHUX7cy0ZDrLSJfHz9IelHRotntV29H5fMcCHQu8+izQAdCvvj5bZos7APo11JmdV2lZYIksEDpwLUkxMjb6IvZXB9+RiaQsQgFiVaWQjK5k6sjkA9S1TrwkJVwWtNfS9WZ6XV0Zb2nfW1F38V5skyoMkhX1WNGX1uDv1xSAFrDoOChmaQDbgebSue8Vv0QLqGbyDrL6L1XeseKnMgWoJYGRZKBbAaQZiG6X8Oi80ex/SjOW5TipoEUlUelcHQt0LPDat0AHQL+G+rgDoF9Dndl5lZYFCIq7yuWsFDOzTsSic23XmWrgTADMHxUIpso+t0BexlzroDCmdWNg27KuiQB6dbqEzyJQo/xE52pehspidW6/0t9ZkwBapZTLIZfzxnNxr3RLlv1ByWyS6ct1ujidwWMN3H6JW7BPyBhTP62122qgjKekkwwthtHSmOtxszIVENd0ezv361igY4G1zwIdAL329clqt6gDoFfbdJ0vruUWEABN5lbnPM7YPqmOlyQCmAmKtM5WF7hofy0VfMcgM5W/mQGA9XpdUo+t6UuAcybVcF2tcVZ6Zsk9/QpfaxJAs+m0dyGfb0k5Xsobteu+dWptrSsn208QHTEVXpbx46WaTleRZL+0Ev9lgZDsHzpWPKXQDDVlN6w+qKsRii2zz7zUtnS+37FAxwKvXgt0APSrt+9e1PIOgH4NdWbnVZawABncPNOWWczBnJVU1lkSsty/EwPUFKOoT+ezv2T/pgL0IGnNyCiuTiDgsrpI5Sp2x5nwdsCsS4e/wv27pgE0m893LOQLrQIuqwui2yUP7ffQ/04HicVZeFrAFHEvpa+UjCYneaRbaQsz5ltyfzMlYhC0nqFzf4sTpCrViBNEqQYzwKyK8yVa/OwU5BXu/s7jOhboWOBlsEAHQL8MRv1v3bIDoP9blu889+W2AMEHGU9qiJdI2Sa4eLyASFZdWRURzaoTEoDx76KLzqrY6fYSWI5VKmukAArbITmcXVekASpvc4bUM+Zcp3R7ue018f4vB4Am28+sHCxs0vaaL/nVtJRDZ8TQ+mSdS/qlBHBStsH2aqZbN5Zp/pp+IKXcJwJ0gmiOOzoMvDj+yIwvTw890Qgq3Z4j3yW7/VKcgJds4M4NOhboWGCNWKADoNeIGdeOm3QA9NrRD51WrJ4FpOqebQs4oTRjIsjQR+/8nGbzVLaMJevv6YpwvA8ZQp3/l+BZqswxg4QOFgMEQK9OYGD7W6oS2+1VA8fzVbdncxAO8zUg4dDvzvduSTlWr9tbQXft+aOXANFtfaVT00n6u3DV2GhKMgo6g0hbWwlqmSd6eUVWtGSFfcznsnDOyrDP7Gs6U/webUWnqvYSc5evppk7X+tYoGOBNWyBDoBewwb9b96uA6D/m9bvPPulWEDrTSVnOTNlZFXrJmY8IOtJMKJ1xRPLKKs0c7GUuhbmeUKjmHWBTGKrfDeASrWGIAxWq/nCOjOPtOdlQY4KmmuGsx0U8jfLy5m8Wg1YyS+9HAy0fjTlNQTREx2DJfTFmaOztObqPloagBabLeVLWtbBfMsrm06Q9+e4kWqD2UmETk9IB4oAenlBpVqas7IMeKv0e+bwafsQ/HcqFa7kwO18rGOBtdgCHQC9FnfOqjatA6AzixlZZgWp261+zNQE+COXAYNa1Oz/sX5MYrJ2of7teGC+wdLva+JKUzhJioBVyZlyNgGsBLATlhVnRUwgtFgAR7fxpT805s35Yi9CISxnzzLrDKqzxC7kcdmOcbSiSt6nrPpopKqc/ct0qRzMPFp3JbsG+yVIVYBfHITSLmmbVA4FQhOwHVsqbfK/8npZ9gQt11hWUwl0CaDaC5esLgPNe7DNBGUEZJo11az48syVmClSM4UZmXBYhZ4FOW2MV8pMU9hxisCxYMWAmWSlwzlO+cosHhoBbkR7GEgZGLmc6+UE0EtIOfQAylj29tOBpbVQD7nWVG1/B5V5UIbpUr+bFUpZEfBtvyXnfd52YBU9WA4NruagIVUlY1SCBvyUlWKXMg8zuRA/q6+ltYvjWY8LOoatoixZaXCW+274zSXKz8d6qVpeJ6aAtRI58lonHpwXuoFLaSjHFOfTi4yb3YBzbnV17au7VCRGBJNyq4TrkYHYNBDazMsuxWWl2BfbFVgxnGwN5Xzg3tcaQzHgRfy3NbeWru77rO73UlZNTrlP6X1L9QTfUX5UfV6x0St5/X/23gNKimr93n6qqnNPT54hBxEEMQFmBAOCiHgBs5KjknPOOWcQkCQgmBAVA2ZAzCgCZhGQzAxM6p7OXeFbp3oakasCXq73918ftZyldldXnTp1wj777He/cklSp7+6Z0xMbCWFNVMnmWX87V2cvmD+J8v+37jXRQD936jV/9E1LwLokn4rBp9Exy3pvOZGvwkU46NQfGIWADE+iYgJ7PSx6BT0Lpn0/uNXahjYdIOIFTQBoMXErXJqEhDZ1AW4lv9o4v6bN1cFMjAHYLM2zBxw8UOkNFdLALQAEbI5yInB2Mx0bkbeiXMSfwaKZv+bpTj7z0xfYZerxEEjPlcGjQjBQAhiGpbTALRastAQJ8klk+zZ7xA/QwAZMwlIQgIi5mQBmoQG+jzfc0IXa1rTlYD+BJsp7nO2aU0AaF0xUGIyDlUy21/EKkC1mHx0E9DZVYOw3WICZQGyzW8EWBAKFBnkGLiiAkxI6P9DAC3qVtSpWAQlrN/MVnRKhxEP4PwzAJ0Acf+GBUoyqsaBwh+/ZfGxsLwT2mXhjHG2Q/R5i25guG3YnHasssWsWwFMRXmDkkogFiIW+feFc7xvxLtN4t9nPpOoh0QA6W+7HPHsi4lU8PEya78LQhQg8KxYqATsn+0Z4wDrVLc3T/+juhV1mgBkv7vmaQuXP6v3s5Xh736vyVHzXZjEgi4Tk2Vi1nhiIwGgrZpkLiYjVhWbCajjC2rRJ0zuQbwQFZwxQUj8vwugdSVyCkCfDqLFM5qgTZAa5oLqbCPN330Tf/y7cwHQUTGxIeaUOGz+rfzxa14E0H/9TiRL6exzWCdf2Bd78WrxVXiihf7/OZW3IatnbPueNsiUMLwJVsucaEpA9O+GolOd/wINUIJVwUAAZZNBBCxi4hYThQByJcBQuZAA+rT5IzHpm+sIAcUEs2yOZmKgi5/4+ycV4Dk+UMfLGtcNX+hDgAyx/X+6pZgAFz41SDQSNSdLMaEmJvLT6+98AfS/sc9G3IUjFAqec/ILUUdWm63EESTOLp4JnE8x0X9RWeI1i50ISyzOIicWUGaDEFfUDfPzqF1GicXbSqKdqiLjeAlQcAmgIBjos+iqz5eBFkD4XKURibZjOqU4nSXtyjAXFonjz3qRAM8JDPBHk0bidwlS64+qVABTk8GPxc4ujRCOLRhEFfEe46DfKVnNPiiuE5UNVDRC/qjp+HH6cfozmOPHaQytaMeifZntuGSxkGgbp/9O7JCYjLQkmQx0wgHGBNDn0LkEYDzbYdbpGR36r+r279b72crxd75XlajZ181x0ZBRZRmtJDOoYDrizLRBzKLGx09hRyn6UmIBIipbj/cpXfp/F0CrYtVcQgL9FYP7Ty9w4sv4vz5UkwQQZIxUAqBFeywhry4C6LNVHxcB9Fmr6L9zwkUAXTJ3y/qpbm5OreZMV9LxTwFHsdpIrDhKSNfTZpJTYo8LCGhF6U4RBmdsjybA0V8BhfNtNWIAM0FwyWSaWCz8Vob4dmicH/sTNio+jJtygv/GIQCHSKUsCwa1BASKgK5iNYwhtspLwLM5qQo2ShLwP14WMU6fywQS31K347DbkJV4VkIT3OgGxQH/OQcQxhOI2M2kKHJick6goxK61dxaPRcGukQ2JECAYNIEoEswy+bDCRAQk4jaBUv9JwBa/FYAhTPA0h+9p/MF0IKpF4xuIgDzXN79b97QIrNfHOMnWOhzAdDmOy1pZmc+07n0C/FexYLorzTKJvt7GtsrAvycDvE+40lTTKLT0NFUzQwsFMGsf3aYJIXxG/ueSB1v9vPTdjRM5llIfEo+S9jnCfAs7iGOCynhSCzQz+WdJc5J1HtiHEh8fi71fj73Odu5CeBoDtsm/BLLndMkAInBS04AzJIx/4w+YLKzZ8d6ZyvO/+x7VTF7z7/d/3cLt/+BxOZcCO9TZM1ppRe/+6PP/2cVfIFufFHCcYEq8v/CZS4C6PhbELq5+OBT0rwTALpEzxuHHGLPT1B5JXpkMRkmSNkE0BWd/gIBaFEaTZFMbd4pzavYeixhIhNazHPjoc6ttdk0BV3S0WTtdxIV2VCQdAuS0D+jmlINXSw6RAWcQjolBTMZagWFs2+Pn1upfjsrAbjiCVLiNzbtwcIhwkaJMPg0ZtzjTjLLJ7SqAtxJun5WAJ1w3hBAyUygkjgMw2T/BOA6lyOh0z5d75zw9DUBkZkq/OzSjcS9dElC/ImFidXQTPlOnOQXZVRMnY89qhBxRkwAbRNkqHh2GWKi2QpsIdh5Idw/Tc//Z89yvgBaJK7RNJ1AMHAu1XPqHCFhEDsKQvv7m4Ljz+smIZ0yn/oMwGPGJpRoqcRC48+O0xl/8R4S7eOPAgLNfmiRzPW0uJ+QBNkcVpM5F21FMJyij8aUeEbCQDBoBrQm+oVZnpLRxSLJJJmLP/lUAKloJ6YcyPzHMFlx8b3VEl9UmGy5YFBjKqFw6NQC5UzG+A+f9RwBkzkPJM4t2UkzW9ZpeCw+HsU/E/Vwah2YGDlLFhl/Ve/n1TDO8WSTvUxIMcR/aOJ9xNnLmKhbJU4KIMaHxHlCylHCRptjiOg+FrG7899Z9J/jo/xHp2k4MMw4FVEfovH/NjkJaUtc6ldCDv1Hdzq/H8fn1r8+nFHFfEeJ/mvOLUJyl0hkdUpg9P/uDsGpcbyEfDpbnZzP9xcZ6POprQt47kUA/dvkJrafzcCuWAyr04muRs1tcU2PmQxiRDeQLDZTY6tENayyQrI7ifz8k9iT3IQ0FYvNiqpfmCx15oSlqngMG9mKy5y48/UwAS2MkeRE0QxsEZ2wFDOD3KLBuKxA/CnWEqB/nm3FrloRjI4maXFwLGimsIZFcmHHRcQXhSQRRxhDaHIlu4QaDcQ1JpoFT1IGsaIQTkcyxVLeed79r0832VyHA0dJwhHhnCESVCTsxKwWO9FIJO5mIQCI0Ni6XDisVvMxIqpKsd9npvX+oyNuHxZ3xzA1yiIls5iAxRa6LJtevOfqhHBKZlKS9tlksM2bxmnW30jokgn7HIC0jmxuMVt0DQUNVdHQxNtWbFhF+/CppMRsFKWFsQQ1bFENm8WKxe2kUA2hiSZhNiqx8NNOC9H543o/XwDtSUoybddEIKdgdM92iMWQqFOhCRd/DuHKoWlIpjWhlUgwiNXpMBOQnH5ouioysiCpGrJqpoeMp8+2Wogh+mscKFmkP5cQJWDS6Yy3eEfi/QqZxOmHALV6kgt7SEMvDhGzShhOK1bJwOnx4AhopMt2ipQYFquV/IJ8E5CLcUC220wgINg0Uw5ksSFAtBhnSvj2OEAu8fwWbVm0NZEAyNz5KHl20wYv/Hv3EDFeiTYu/p1grM9W53/2/R/NA2KJqsdUk1k37yNAqNuBWliEy+UhEgji8XjwFRVhSXIRRUexWZGiF2b8O59nEcDeVJUJsBaTyYhYcFlsHPfmQ2YKAmRboiqmlEmcF4NkTUEORolFo0SSbOgpduTguS2Oz6ds/9S5hs+OzW1Fl2OoFjE2ROJA2rAgawJAl+yeCpD9Dx6aWHhaLOZcZhOe/CK5UShEaqlShIuLiYRCpMkpRNSYOY8WBLzIdhndIsZMERwaJz1EX9X+H5bYXATQ/2Cj+6dudRFAx2tagCTh0CCGGCFjiIUiyDHJjOC2SrK5XSu2yKJo2GULdl1C0uLWaQOHDWXH99/wwSfbUGWDmHSBmFdJQrM5sB4poF75GjzcrhXuKmXZtP1jnnvhGTPwpYw7neORgsRD4PJ4COXno3g8f6sJKZoNTY6hKYJlFoOvhtPigmKZDCWdPo/3Z+uPH/Hm1jeQbIKKExnWIkiagiVso2blmjzRthtPzl7Ez+pPf6sMf/YjwQi73S5TCqHFxHQtmWApASy0YhVzfBW2dW4XGelp5ta602Iz35UYwHOL8tASkpzTbiSCuBJWZYmPT9ejCkB4JoD5s3IK8CzAZMIu78w03CZ4S0hC/sDQ4M+uK8CzLlmwaDEUYiUAWlCuFuwxO43r3c3d19xG95XDsfoiVEjN5InHn+C9LR/w8Tc7CCd00KZGXDstQPTCAOiUktTpYkdAuJScjcsTfU4AbsG4CgCdmppqFsR0R1FVc9I1yeQztNomCyrL6PmFOJPTUANhc1GluB0mgA6Eg2a7tSh/5QIjFkbaqTTuhiF0xrLZnhILskStxJlXBXtIxxrRCYh+4bZgWONAuKIrk/HturNh14ds+WibqYMWANpc3FgtSFbFZKvFsypIZhBXIsV3IuGLGEfEfcU5Tofz1M6HyaKqqslqn6kv12Ixs45EynIBTGLBIEpCT36ePe/f5gFB2EZjKMIXPRLD6nCialEsZTJRi4qRVAMpoqLHorjSUokYGrpFRkPHcgFdgc7lMQSTLNxoxC6BANBKRKJcyMaArr14Y8cnbPv+a6KKjiOiERJxzQooYXB6ozzQ8G5qXXk1IxbPIphmxRI++8LvXMr0vzinb7P+yG6JVc+uwKt5iUgBcIhtAQGgLch63EGGEinLP1VGm8VlBuyKMU/3izI5sNptZtsN+/1UqHwJIzoMYPW6Z/j2lx9MZ6moEUK3i9053QTQihgvTe36aRLKf+oBLvB9Lko4LnCF/i8vdxFAx2tfMnRi4RgOxUaaO4Xe3XqhemPoARXTHUjTMRwyQT0sZjQ0fwhvQSEffvIxsxcv5LPdXzN70Xw0hxXdHrogr1QABy2sckOZ6szuMYTSl1bisB7gnW+2M3n6RBQstLjlTqKZVt564w1kkbAhGMTudp9XMNfvCqvb0ZQYpiWSAAq6Tpo7nVhOhDQ9neeXvciGnW+w6LklGLJGRPcjaREUw4Y76qbuVXWZNnI6vTr34pPI9gtSD+IiApSecsMoYeaF3Fl4+grGUwCRFN1lspCqoaPYbVitYl/W4Nratbjs0svY+PIr5BbnYzqNnHEImYVbMKAl7hgJlbcZJFYCns9F25sAz6abQkka5jNlGr9jP88LQAt5jYKiqyhGBF3W0BUrVsMJhVG6PdaNh+s1p8XsjhQfOM5lpcozfcpUVj+7jtc+fJ+gLS5viLM5sQsOoBMMtFjgCKmBYHP/6hCBnwmm3xDsFOBMScHmcJgA2mz/qmbaD55+mMFzJpvlQPf6KZ2eTaNGjfh699f8eGC/GdQntq8tQnL1F8fvZBynJV4xmejTWHQTQNvspIZlFG+YiMtCNEkhKhZi4TDpmovXpy5ic8FPTJk6xWRhI8IjXJGxuZzY3U5zUSdAunCtMW3lStqGAMUJDXZCymLq4Ut2JMQugCiLKQk541BKdkfEwjIc8GMV9XGGM8yZ+uQ/q44z5wFRRqup/9EJF3mxOV3YU9xmoK6QAth1mSplynPjTTfxwbatHDmZA3bBUutYLpCE7VwHD3tMOGxIqAJAWyRsQYlqMTcvrFzLgleeY9XbLxOzSbiCGn4Rr2oBWxDSAjpDH+9J44YNua3tg+QliZ3Ff6/ncy3H//q8pzovpNIVlXmsy6NE7GH8ih/dZu5HIml2E0Cb4cvCTekfPCyq1cTtid0S0eYdDjuhYHx8qHH55SwcMYsJUyfxyY7tSC4rYSWKbkZBa1guAuizvq2LEo6zVtF/54SLADper0YsAjGDJFsSpdNKsXDGfDy4cetOrDELDoudkBRCtakmIy0YaH+xnwHDh9JjUD8O5OcyesYkDKedoHxhpAsiYE2P6Ax+oBODW7Rm0aoVrP5wEz6nxIlYMQ7Jxuz+I8i8rgodW7UiIlb4ZwQfnW+r0Q0HuhDQypH4QKsbKFGJtFgqFR0VeHn5K0x7YyGLX1oGViEfCJtyAikEGUYaDa9rxOAnBjN99FReyH/zfG//p+cLgJvQM4ttbeGLKxwRwqEwxcU+U7JyQ/mr2HvoAMWhACmZaaaMQ1VjPNGpM7fdeAt9uvfk1/wjRIUZ7BlHXHNqOaVrFfUo6l8wJ3+Vbe70ywg2UoBIEzALSUFJEFjCiuw/rQwBngUDrRgCQIfRJQ0jqmOT3Nijdno/0oOH6jblrumtKT54nGsqVWXS+Am88uZrrN64Ab81roeO+wLHkP6Aif8dUNV1M3veucgxxO/iDLTVZHYFMPb6fGddyKnRKE63m5DfT82rrkKAwmO//hpnUkss00Q9nn7oVtlkPoVkRy8s5pYbbmL4sBEseXoZb7z7tgmkZIcNOfL3tqpN0KkLOUdciiIwqWZIeMIKN196BXlE2HX4Z3SrhKRYKBdz8vrYeWxVDzB23Dhz10NYBDrdLhSnPW4jKECAWFSZADqe1tuUyJTIMn6X8bAkWFXUo/j+T+tf7I2L61os1KxZkyNHjuDz+X5XV+ZS4uwS1H9zYzJdbFQdPRrj+lp1yM/LY9+Rg2huCzbFjuYN0Oq+hxgwcABDRgxny2cfE9GiSB4nSvRsew//aU/4/e9dUYmwVSJqlUx22RGQuclVhmeXrGLc6iWs3fImYaeCxxuhyCWQnDgHKmp2xvQcwPW1anP744+Rm2wghYIXtnD/4NWWPjyHWxrX4477b0f3aBTKPiIi2tiMj3CcAtBSIufBP1Q2R8xuLh61SJQb693Cd99+ayauEjs1YrFduXJllk5cyJwnF/DxV19QFPUTksNguqBqWDRhSyoYaInYRQb6D9/aRQD9DzXmM29zEUCX1Eg0RJLdgxqI4dBtpNpSEB0/SXVxTeWr6N6pG1u+2syLbz1vSgLSnEnm1unBkzkMHjeKY0Evs5Y+yQlfAWRcGB1dXAMts6jbcO4sU50O/buSY9f5NezFVrEUUlGQMjEr+elxHbAuJmVVxWIXA9bfm8RU2RE3CxYAWmhEBM2bF6ByajWy9EyenbOWSW8tZN2Wl1CJIlmi6LEwjohMSsTDnbUbMLbXGEb0Gc4rxocXpFXHgannt21tk5lUkeWEOwa4kzy8OHMFC5Yu5oNtH2Jx2kwALfR1bofT9II9fvAQcrqTgFggnHYI4CzSNZsZCTUNu9UW38qPRM7ZbUOUMdmTbAr14m4b8cVMQn5wDhjmrHV1JoAWOwQOpxujSMcVc9Hp3va0vf1+7pjbmsiRPGqUrsCUiZN4bv0LrH//LYptcal6PDBMBLn9teXA+WqgRRChmXq6ZBEn2GNvse9P26JYFAX9flOnHioqYtq8eaZOePTw4WYMgvBfFnWYSKOeqCBNiyG5nOj+EB6rw4xHECxsIBYmjB73TNciWGzus9bpH52QYKbFvYPBEOFYFK04RKYllefnLmGfP4+eY4cQs4Fkd1A6X+P1UXN4M/oLC5980gTGdpeDmKFjcdiJmUFdJQFcwplGiy9MEqzyqZTfNpu5zW0CeMMwz/mrgFUtEMSVnGwu1F5++WUWLVrEpk2bLgiAFj7qmj9oytreffttdu74mlGTxhN0yuANkOxIwhLRSEtL49iJHCIKyEIfjYolobX9W7V//j/yRGSCVsn0y8ci4w7I3JZUgQUTZzBu3VJe//pjfFad1GKVfAGgbeAOQLbPYNbQ0VS/pCp39+/E4RQdS/jC7B6e/1P8579Y2Wwmtza9nXoP1Ud3CrY9SLFFiJoU0B1mELgIyvunAbTFL5njq5AxrV27lrlz5/LBBx+YjLRIUV+jRg3mj5jNzIVz+GzXDkKykNrE4nkHiGERsUVm7ONFAP1nreQigP7P+8/fusK5AOgeTdrzcOWG9J49ij3kEUgSwXUxk0mJs1miYcu4hDv9BTrOxU6oUJBUZ0EmQpph0zUiwuJHgAdNJlmymwHK/mAQXQAti45d8xNxukC3osQknBGNmOElmmSnfLQMm8eu49ltG5j+/hICrkJshp1oSCGzMIt3ZjzDzp9+YOjKGZRLdvB99Bh1AlZ+zNQIZIpbicwVDmwHg6SkZePIV/FlJhFW4zoviwNCoXzQVZPd0QMRXLIDl+TA8MEbfZ8kx2aj0/xhSLYIIaMQn0eE/UeoUpTJ/swI7kIhsbCQotjIPjW1AAAgAElEQVTIjXrJS5Eg2WJOdFJBEMPrJ83l5JivCHtmNmpAwxIxsAvAI2t41SBaioPs4gJOJqWCbMOQRMIPO2khlfJFUDWtGrMnL6f3msG88/MWInYdJWaYTiTJUQsFyVa6lKvL+E5DqDOsM0XWE4RiKtawhMvqNiP3/eEgMYeMIYVxu5z4XcWUCyYRzY1gdaaTFzHI1hR8WRI+Wx5OsTCI6TgzSyFn2pGKvFh1N0YwErfbS00myZ1KtaibZ/uv4+OPXmPBljVEHSrFx3M4nGKnlNfGj5FjZEkaxS4bmuIg5WCIss5U8i0xklwOvPYQ0WwPuh7DeiSEXGzjhK2IGhXL4t133Jx88lWdUBk7WHykBr1IMZfZZkIxjeT00qTpTuwxL3n2MJLkwhWQSbYkc9x2CIvdhVocwuNIRWw5yxHRf3RIsZEX9WLEnJRPzuKELz8OUmSd9AIJV7ksjqj5pvWDSxXedRE0dzKxXD+VnA6ORU+gO0FyuOjVojMDqzaj9swW5Ogu6mXWYWKfEaxd9TRrv36NtHQLobw8isq4IRrGanGD36CCnE6RP4gv2YpqWnfETJmIJRrDq/vIPiqRgwfVnYoeipGWlEShJR/NnkNKjh9v+cuxhxVKSXbc4Si+ZJ2wJ4SenETksA+PH4yIQQEaZYJJHLZpVHTbOerOIyliUFb14A0oLBmwkDpqMp1WDSInPUyu4SVmtWAL2vAIAbccoSh0Ek9yJYKhMCmlgpx0h8jam22C7Ly0I8h2BavXglOqRnLhXvalxMAfpbIzlYAc46Tsg1JJkBvEjkxKqBK6auBwKhQHC5FdEFGipmbWdLsRrhiBKNX0LKJ+hc/6LeUry0m6LxhOzBIleDIfr93Bnsmv8nruF/RfPBVPugfFH8CtyhhWiaJ0wWjHUAI6sYhG2OlAPVlIhtUmXN7RkxXR3cz2LHZzbDrkOWRCuYXYLanmetYp21A0iUg0ZGqqi4pOkOGpTLacTXk5i/lDp7N1x1YWbltBXpKPgpO5WK0u7DErsl94GsrEkq0kFwYJJBsUZotBJ59qOQ5+ydbxHE0jmmLDFgpjhGP4y7qoUuzmZKqLV0ctwhcI03toDxwZEXKPFeErk0Wp48VIaRK5yknISiI9mArHVSKOEAFLMdZABI8sYXdYOOYIQ1SiqpZJnhUMn4QLl8lMRiwGXreG7hCASTVlV7Lo82KNJ7lI8mkUl8sgkJ+H01DIiljxEsSbDZ4YBPxWDI+My2El5UAedmcqtUpfyboJ87lp3GPsz9+LGg0j2SqQYjNw5hfgTUsh46TGytHzzCQ2NyxsTSlNJau4DEc9BkX+fLLSUrDl+1EtBjkpIoWnBY/fwF8cwpqUjCMWw2GoBLQgASmKkpGKplggouFIzkQpDOE86aUwSQOXiFNQqVwoUWho5JVLRzru53Jrabx6lMOuEJo7hiL6pdVKWOzAHA9QwV0eKa+QQ1mFpESdZMQc+HTdnJf8WthMrCQYWncgxswxG7i5XDb3t2tKMBOO6QEqBT0c0sNoZRWsuoozLKEXxoiVS0EKRyibG8IhW8hz6hS4haORH6cnjaxDBofTrXiiEoY/RHp6JgeNfCTFhqcoSHG6IPLTkSIymqGhRcNYUp3E1AgyakngnwndKY2LLLKJ6G7eHbeUjW+9yIIvNuBXAhwkykOeq5kxcw69po40YzVUSSXVAG+SRmGykOcZuDUrWlGMKA4zN4Kix0hNceP15Zn3dLjthLUwiF0ILeUCoZD/zmUuaqD/O/X6P7nquQDoLv9qxb2X3UrvWWPYK53AcIlsdZG4S44JoMW+sAy2CwegzxqBJLaMC87u6Suir4N2Nc5KCWZQ2Bt5Q7jsLgR+UZ1WopKKQ4sSdrhMm7rTAbSIzi4XLs0HY9fy1q4PGLNhBr6UAPaoTCRmoVRRBm9OXcUnO77ivf1f0+7BZqTfeBmpn+2l7dxR7JMKielRnKqTR2s3oFnrdmRbUohoMT7e/ilrX3qW44FcgraIGRQmgIAAjHbJyqRRE7gh+0puCJblqKFxIgsUR5hnXn6aeeuXoVvsbBu6kmdOfM4z85fgka20ffBR6lx/HWPmzeLQscPmql0Ahfb3PUTLJvdyz4g+FKphrqlci3ENW3FTpcuIREL86M+l7wvz2XNgG0bEgyPmpHHdO2lxZyOuqFQea0xn11e/cON1jeizZABbf/n4dwDaGTAoTnfRtfJtjO0wgMv7tKIgOZ8Un0ydrKq0fLgVtWvXMfWsb2x6jafeeo7Dap4ZJZ5eCE2vb0S71h0oXbEK3m/3MfmNlbx7eCdJApyGoGONJlz5aBOuqH0l2o9H+Gz7F2zY8g7WctkMHjyYCkErSUYZYkYBRzw+ijQvw3v04RdLjNkdR+ItJTGm+xMoqZlohp2O1zSg8YPNSaqUTexwDs9sfZPXP9sMyXba3tCYZrXupdOkXjS/pxEt72pOqDDEzGUrePXwLiSHF9fxHGxODyGbG1dyBq0f6sgDtW+k26BOHHeEsJFEx8YteaBuY7rOHciR47m4XcnUKHsp5VMyqFPzSi6/rCpf7v2GeWue4o66t/HEA48xdNZkfvLlotlkulzTkJsa1KfztFGkhAwy7S4a3Xgb1ze8m+rlL6Nw38+s3foSb+/+GH9Uo/ej3elftTlXTLgBr5zOnWVuYkzXwTy9bBn+ylZuvOEKVs1awHfhkygpLpSojkezMnvYJN58fzMvb9+CKvzYiCELnXVMpchQqXrUQtMWj9Kwxf14ZBu/fP8tL2x/i00/vkeaAKfhy2j98IPcXvdGLilXhi++/JxZr61htzeX5JiF/vd1INnhZsaraxjbsh/pN1/DLx98wPCXZ1HKUFg8djbW5NJkn/DgUiUOpxQQK29hwZolvPfmJio6ylG/+rW0eOhfpJRPwe+z8MHmbTzzyiwK06I8VOYh2rRtQ7+V/Th6YD/1L69Pjw4TWTFmGBktG/Lg9fXRDp1gzcvPs2HXZiidTJpX55LMUlQoexWX16xB7euuwR8qpOeg7kgumajFhLamHKdsVhmeHDwVIk5uyUnhcCmZfdY8cBkM69uXrw4eZd/01/jws3d55efttOvWhQplyxA7fpJxs6fwVewEqqySFoabr7yFB5s8QrUyZVCLi3n3iy2seX8DXj1ITATvxiImaA/4wqhBHaduJ8Xh4apqV1K5TEVuu+NWMstkMnLcCLLLl2fQE/0pZaSTHnQRksIcSj7JEeMks2fO4vud31HamUmvll2pU/sanOWy8O38mcVvvsjLO7dBdgrf9ZjFiPef5TZHZa67+w7KZmby3quvMfjZRXy/8GVOZCZxZTidYDBKgS1AYbkAM8bP54XdXzLvka5Uve4SOozpTqEeoN/9PWlwxW30Hz+a+/t1oMkVdQgfz2HSpPF8LuXhiCqUC1i4u2Ub7m7YCLfVhhoOs2btGt79+iMOqoUYIhmIIGY0HadIFmRxc5maTKXra9OpQ2eqJmUQ+eEAb+zexrSta4jqGuVy3dzcrCEP3HcvVygeCiwK333yE02vvolG0ztxyHcQImFuvPROmv2rIXdcdTXe0mnse+VzamVUoSg/jwbPD6B5uQqM7zSLQU/PotZN13LrDddTye5m4eKFrN7+HjaH0wzmHvhYNy7LrkKRHuCL/P3MeH0VPx34yVwgJAVlqjizub3aFZS55DJuv7Uun2aEGDSsG7pYlPoUamRWoupll3NfxpVcf/MNPPfFO0x49klwRbDEouYumJSVTWVXKZ4cMp03F6zhySOvcXk0leWTF7LojQ1s/PB9c/ITbO6eHV+z4KkFLOv7ArVLpzFk9gBuf/Rerml4C0kHIix5fQNrdr9LUihA2Bfhxlvupm3T+2iQXhlPROeVnG+Z+coK9uUewNAsfNJ3Fh/s+ordspc2d99HKWcyOceO8+jkgYi1QDWbmwaPt6HhFbfg1u34IgGWP7+GN7a9jeoUiWxU0wrVtA6UoHPj++jctAuykkGNo1G8LpWTFeCI7zhtRg/izkgZpg6YwJRVi0itUpZHWj2KJxThjS+3MOyZ2eghP6myk2zcdGzZj/r1bsHlsfPDvh/ZtPVt3v7oPQJGmIg1ni33v5XA60IBtIsA+kLV5P+B65wLgO7QvCWNrqhL35ljOGKIiSMmtAWnJRgS+3eyqSu7UMe5QPGgCAg529640PCqJdu6SCbwfajRvdSsUo0VS5dz3FeE6hbWUjGCCQCtxhloTfETskmUCpfi/TFr2XXoG/otG0FeZhR3IErAsFM2P42Xxz9lpo5Nu7Ea+Uf2k5uk0MIox+jls1iybSNWt5MHrqlP7wc6UuRxoYdU7EXFZGZn8P4XHzJo3gisWR5ORr2mTZQiWyAUZuqMedzgrErtojT2Bv0ccBcDfja8/jwvf7RJ+IFQvGo703/cwNiJE8Bmp3atOkwePJojX/7E3OnTCWjQvOWjNO/alkVvPsers5ZzQ9ZlLJw8D6vHQyQaJlrsp0paFse+3M01L7TEdtRO52v/xegn+mJEgvxwcg8pNcoj48ERSab77N58duCr3wFoVxB8mW56VWvE2Pb9qfL4/RSl5HAbVVk9ZAZyhVLsP3aEVFcSZVSZqa+tZM7uDbisFbg1qRxT+g3CneykMOalVEjmZJaHxl3bo/oiTHq0J93r3MdhpZiIDEneCGnlSzNo3mT2x3x0FIBFs5NlK4MrWefL8F527dvNM7MXcszpYG3PSRRkwdAeXXGpdh6+4wEGd3qCnYqPmFuh6knVTIndc/xw9vpy6XFfK7rd2JotJ7+h2uWXoB8vIs2Zxpc/7OHRWcMx3MVkBIsI2BSS3Fm4VCfT+o6jVpny/GtYO06WlnCGnQxp2om7Kl1H+6WjKQoEGdBrILdefSPWiEawsAhD1zgWzqfjsJ4MatWeBxreQ4fhffnWdxzVaWHMvW245Ya6dBo5EGdBgFF9hnHttTezv6gYi6qQJYKmKjt5YNATHM49ydAnhtKx9B1cMeFKwrZsmpW/jdFdBvDkgoX84ixiYL9u/LT5C5a+9w4HDn1PstNBs4ZNaP3Ao8xftoz3vvuMqFUzJyFJuHQI2z81iVaZVzF0UH8iRgx7TLgswE+Gj4fnjkT+JYef2s3Fc/f1HAyfNHdV0nKD7Dn0K73WL8OQ7Uzq1I/yzmT0UlYq2MqyT45RW3bQYcUodmz7kDF9hlKl1o1UK0yjyC7zxYkdWLIUXt24nu+372ToI725//ZmHPPnkKPlk2avQJoznQGj2/Cxeoh2lZrT+dHOdFzwOD5vEbdXuYFOjwxHOZFHsH41gt/u5drSVfhi5xf0XDSZAiPI2DY9ad6wEUf9xXhDPtzJDpLSnbTs0hKf5icq66YPukivlOxOoW/LbtSsVof6R1MprpHKpl8/pSBUwKpFi/jxWC7fTNiA5Xgu2mWl0VwWYtEIl6aVYsX6tYx5fZXpEvHQzQ0Y03U4RT8X4FYUbDYJPcvB0g/W8+yrz6GmO/F7CwhFI6RJqRTnFHJp9iWMHzKaOjVr4SvwUlCUT0a5LFY9t4qNn7/K5NHjKa2lUSOpKprFYGfxzxwKHmP+rHmoxWFmj5hBrStqcXDPPgKSwbWu0uwN5NNqeF+OB4vxT93ArjTBTBYyfvFs6l57HQ1uuInGQ7ow697HubRJI64ySmORrHwvGH3XESaPmMmOgI+tw2eSXiGZBj0eJpLiZPbD/bmuQm18Fgf+NCtVxK5TkZ/jOcdoMr4P2e50Vg2YQs0m9dj8+VZSPHayXR7smsGK51exevNGglYVVTGNA812plhSmfpgN25reg+FOXlc4s6gtE+jMA2um9iR/PxcRlRqQfPHWxEkSHIgxGG3jfKlqmPL8dF4cnv25e7hynKVWDFgGbozhh4pZl+qnaspTXbIxnsbX6f95tn0uaY2nRoPxri8NLv27ObZlcuZ1m8gu3fvYtCyOTgkF1uXPo9kTaIoaqAHA6Qmudi97zt6jh6KTwvRrXVXWrV4hEiuD7vLSVVXCr9Y/XTq15VokY9ZrXpS94472SuFSToRJU/N4+vi/XSbPhSybDiL/abuPKJYqZxaiRenL+OzdW8ycMcztMmqzbg+w/lCLaDjgN6kWCysnDaX59c+zbpvtvBq53XULJ2Gz+JFqpYCGW6sX+fxXU4O3ZePJ5hzlLtr3sLM7pPYZw2jOK14ikLYUtxs+Xkn4+ZNNy1aXx89m5TsZA6kwfqFy8l2eGh2T1MeHT8QI6eQ50fOpMytdQjuzzH9z4PE0NNddB8/iG+P7yNkEYRViQWqDDUyyzGswwjSMy+lvlSKg7l72WU7SU4gh+FLF3C3Vom5XcdR4NRxVy6NLxwguTBAUlYyzUZ05djRI2RqCiPa96bRDfeRW3ACW6qTfN1PSsUsBk4cwXtffYiepIDNwBK5QC5YFwrMnHGdiwD6v1Sx/4vLnguA7tSsFXfXuJX+M8aY2ziqXUPRxDZNXJdkSGLVKYw4/17Qzt99bv0crI6FvMAZ0U1rHJF+2h2RuTStNLMnTMNf5GXKvLn8dPwQfpePoJBwGFYsAkCHNVSLANCQHszmgzFrOeI7QpfpvcgpZ+DJLyZgcVKuMJ2Xxi+hTNXKvLVvO6sWz2VHwMv2AbM5HPPSadpQUpPTeHr0DNSjXgauWETO8ZM0v6Uurds8yjf7fmD68rkciZ5ASnUQikWw2Z3ooQhWrGSqqbwzdAnbjxyi+/zhuJw6siWGTw6hxuz4Vu9g8NuzWfbqejOAUVas3FH9eqY91ptd73xCyOPk1oeaM2XdPNZ8/DzZ+U7m3Nud25vfR/spQ/n8l2+oWa068/sMJ3tPHpc834rs/HTWD19A+Fg+y9Yu4zPfD1Daw0O33U+fxh1pO6MH23O+/R2A9kQUClPt9KnemNHtB3BJ5+Z4s/zMvb413Vq0o/e6BWz8eDMZVhdPdxqM36PTYPkgynhL8fTIiXgcEsPmjmF3wV4utaRgK1+RHd/v5d7adzK3/xh2fPYJsza9wJ79++nZ9BHufbAFg2aP54fgSYyIj3TFzbuTX+Kz77Yy7LkZRKUQKVGFozYrr/WayR6rl+EDulPdWZGZAyeaE/TjL80nN1jEvbayDBs8lGfe28iiV5+jbfOHGNmwNz85TjBs/FB8vx5lRNchVL/qOpqM6sbR6AFc/lykUumkKMk4glY2TFxO7HgurZeN4ERaFPmEwbT2I2hU+ir+Nb835SpWZtSQ0fz8+W62vvEOh4/vo/0jbXFVymDA9DHM6TaYa6tfyX19O5FrVQlZDSY378LVl9ekzcDudGv4AI+1bMWz77zJq1u2UXzCy5C27anR8Goe7NaakNPNuF6jaGGrzZWzrkeVMnigcgNGdR7A/PkLWPvDZsaOHExtR0UGzZ1LfuE+PC4bUydPIRpVGTB2OPlSkIhFAGhhcadjqBpuuQrPdBpAyBlhzJyJFBw9QmqyG1uFinz66880v/w2Xuk7lQkfrGb5to3YJY1BDVtxT90G1B3Xi4g3yJT+46h3SQ282gnGDp7IQRm2jJnJU99vYtbc6TgVK1JmKabd1Yvky6vSd0ZfQhY/kVAx11e/mqeGz+XnnXuZ+fwifvEfptUd7Xm4QTO6DniAo5VttM1qRvt27Wk1tzOFOcf41xV30PGR4WTYYwx+by27X32TGR0HUa5qZe4f0Qtb+Uxem7yQn3d9y7KXnuNY4XHuanwXDe65nU79uhCUwsRkXaQLQlZE5k0Fp2ZHD9t46f6RKDdfQpO+LfGGC5BjUSI2F7vGvUS17Gye/Wozy9auMuNrV02dw4effsLgdQuwJTl5btpCcvflMG/uIuRwhAb1b+GxXh1Z+cEGXnpvI4V6iGDAG7+vH5N9njBgNPXr1OX5p9fx4RdbUYMqU2ZP5/X332DFW0vJcKeQEUlmxdin+HHfHgbNH4kl0wkhnY4PtqNDizYseXUlb7/6JgV+P2sGTeEEUXpMG0eRFkJ9+kteOfAVXSd1hgwPPTs/ztWXVuORcf2odgJ+tRisHzCX9MxStB3YkYDHh+K3cVyGdwfPJLWMizv7PUbUamFxp7E0uqoBx6UoE1YuZP+2z1k2YSaKReHeyQNp3qgJEx/rwcAFM9i860NCQR/lklJ4es4C1q5fxzObX8PrUIlZDHRFmFRCs2ubMrPDAN785iuWLF2KXljInI6DqHDD5dw8oi1ZFiuv91rMJ0d+5Km1TxE5cRR/6dK0eqAjrW9sxL+mPc7Bwz/Qv0MnWl7bigFTBnLo4F4OeWSaVL+Vmb1H8f7Lr9N1y1x617yGoe1ms/zzN1n8zFN4HDLr5y/mpx9+YNiSebS/vx1tr2vEwJlT2XboZ2qWLs+UvgPR9TCdBvZGt9lZuuJpDE1i4dwFfHViP7dUqkGn8QPp0LENFTJLsWH4DN7+4nNmbd2I/9c8RnXsSLEjxsgVMyiO5OKSFeySQlFUJV1KZf3UpRj78mm4ZAjrWg2mcd2GHC7r4u6H7+PKqlWZ12MQwyYNYVPBL2xst5qba13Gfu9++i0Zy0+5hxh9R3uuv7UhD07pSyg/h7l9xtDAdRntVs9gZ9EhaqWWYeKwkXx/eC8T58ygyFfIlsVrKQz46bp0Cid/+oVHmzSjc6t2NBvYjWa16jG9/UBGPjWXrZ9uoqw9m6YPNKfuvxry+Ih+/JD7K2Gr+lsOAQnsOrh9bpyusnw68Sne/uQdRr22BL/kN+VqzVy1WdxvCnr5NFZseonFTy/jhrRyLJwzm0HLZvLRpx9Rv+Y1jO81lNdf3sor775iymZad+zAbc0bMWD8ULb/tIuIRQWnYrL4/5ePiwD6//LbOc+y/SGA1nQsIuhFBJABj9/bjubV7qTPjBEcUQuJyFGcIqGDSHpkSKa5eUyxoJf4SyYC2E4PZEtYM5367A8SRyTOMW9qZmkusXM6wzw9/jm4zAwFcRJaZIyLfx7nrhPnxGPpDDSLyIwnkxxTcMUMbrysFu0ea01IMliwegWv738dv6mBtmBVZRxhMZD7CdslUgKZvDNiFV7VS9vxj5NbKkaKP0KxYuPSaHnWDJsFHgd9npzAkb3fkpOays7hT3LSCNFmbD8qVazMskETeGPNS+xx6DRv+gB2KcLP+37kyZWLOew/hpysEJJjWGw2VJ8fi0NohhWsUbsJoH8OFNFjzlDsNrHFFyBoUSmfXZ2vB69l/jfPM331MiJqBEtqBvYTERZ1HEyL2neSK+ss3Pgsz25+iYKKBs49hWydtY4DObk888l71Lm9HldcWRPvr4d5d95yXnT+TFaug4+WvsbiBQvZ+OXbBFNVTsgh6mZcxdtjnqbZ5I58kvPNvwPoZCu9qjc2JRyXdLkPb7KfL7rPITO9DA0m9eJIoIBUh4ul9/Xg6qsu58qJ7anircDbK1ex+qUVLHp/HfkeP85inYjkJNlRhgENW/Pw7XfTcnJXdvlPYKjQv0V7Hmr5MPd1foxcJYjdaeAOw+cT3+HL/Z8zdNUkgkYQZ0jCn5TMOwPnszOWw+CBPWhSoz5T+o5h6YqlzNu7GWtqEnVOwsghw/nq4B5GLp3DmP6D6VS1OfO+XM+clfPJ0uwMfXwAN1x/K/cMf4KjkX2kuzTkDDeWYgmPlszrk1YSPZpL8wX98VW0w9Eo09oMp1F2TZov64nHk8qwAcOJnfCzd9d35Bw/zBfffM7RoJdoso1Z7Ydw+3U3Ua9dc4KpbkKyyshGLWncoCH3tn+E5ybMNzW8fWdPIIAFZ1BhXJcuVL3lMlp0a0NYsTKuxyhapt5MpRk3g5rCI5c2ZFiHPsydN5eXjnzFtddcwYxHB7DjwBHmzhnLzTfXoUPXLsx5aiFbd35mTkAxRTO3X80+o2s8UrcLA+9oSsepfdh+ZDceq81kV6MWB0HFwZR7utC30b3Um9GTPdpJHBZoklWH0R378NjqWez79QiL+k7giowsnnpxPi9tfI9gWgY/TljK2sPbmL10Lj6/j3BqKitaDKPytXV4bMBjFEbzSE5y0KtDVx64uRljRk1mR+F+omkGj9/ZhQdvbEKX/i34OT3IoNo9uP/++2k1/wmKDh+g1U3NaXffYD776hX6bVxBRmGQyW36cEn1arQZPxg1I4nVgyaawYfvffwpBUEv2776kMJAERFH1AQAMUVMc3G/ZhFIZwQ1XLYsXn50DHrt8tzW6V6icgS3LBOwOtg16gWKdD+9503il4N7SVbsvPPkWn7+4Qd6PjmJKpWqsHzkFFY/9ywBi8yDTZvitlr4as8uFmx4miI9SGGgkLAWwSoSNlldWCIy/dp2p0m9Ruz+fAe5R3P4af8edvy0m4AUJpocxBLSuDS1CrMHzGDfwYOMWjKR/LAXu6bw6sqXiJ0I8sjUx4n5AjiTUnhj4mI++uk7Jq1ZileNkjflZYa+u4bnd2wkL1zEtVfXomrZCrzw4UYychXyhQZ6xJOkpGXxUOdHCCYV4tFSOGmz89GQOdiSoOnA9gRsEk/3mEK9S+uy4sPnmfHsCkppMKfPOCpWqMh904YxfvhoqoTttB7Rn5O6z3TRubpiFeaNmciU2ZN574cv8TnjANooSXW4sM047rjsWm7r19m0J3SENRYPGEPN66+iVsuG1Mkqz3OT1tBjxkg++eFzMlSD4y4Ht9ZpwKwO/blnTFuKvEd4aekK9mw+xKRlU3C5rOxNUUjPk9myeiPvrn+VQZvn0O2aGxjcZgbNR3XlYNFhFKI8dsddHD14iJ0njvPWM2+wec5afooc49K611K3zrXs/PJzNr77Mjt+FM4SMiuXrSbDksR3H37Jt7kH+ObDD/lZ8lKkh6hWqRKr+47jaG4+Ww7vxfvlHn7+/lt+iRzHl24lagviikQRLpvF4RgeI4UXpz5FZc1D/cm9+HDCUnZ/sZsyd93I8IljqVu7Dj3uuY/2fTrzkZzDhpbLuO7qKszbsIQFm9eZMrC5TfpSt8Fd1OvbkqwUJ3SG9SAAACAASURBVOunL2Tv65+yKfdbbm16D9WzyvD5dzt57v3X2PvLd9g0Gx+PX8Ir3+9ixIanqORMpkJKOjfVuZb5r65jwZBp1NEymf3WC9xQpw4317+RgqCPpzc8x/tfbTPnpZiZQ8Bk18y52G6TkfJEkq3ybBu1gHe++IBRGxcRlvxEM1JoZr+SdeMX8+o3nzJkwVR8WpSauHlx6UpmbFjF+ldfoutjbbmn3p3MX/I0Na6pzm316+HXg6zf9DJvbn0b3SFRHCtGtcv/tM31eSKuU7mOz/t3f/WDi0GEF7Q6z/1ifwSgRRJU081Bimdz63JXGzpe8xCrNq0nlCzhD/tIdTixaIKdkVElhYii4DAHvbh9V8LGy0woITKNWa3/Fk2fcCgQ351yKyhJmiCM1hPXSADphJ1V4twMzWpG6psqbFk2/0Rk/6nkyGZSKgOf3UAX9lqqSnJYJlW3YosKyzoXYUPHnp3G6E0jePGDzehWN5aogVwkKKAIUZdCUnE6rw9aiuKx8OiIjhxLKsQVihJyJVExmM26kXPZl3eMvksmogfz8GaV5uNB8wi5JB4c8AQ1qtdg7ZhZ6HlBdkX8vP7mJt7a+gb+qJeU0hnkBfMwHIJ3istiRLCQoosUwTIR2caHY5/my9xDDFo0CkWJmIyHyKh1Sdmr2d53DdM+Wcr8VcuxZmcQKCqmrCWdtX2nmFq85Esr8a/ObdnvP4CtokzhwVzefu41gkURM+vTR9s/46nVyzlWmEtqegpe1UdZrTTrn3qBibOns/XH7XiTi8GuUM9yKVtHrOKe2V34MHfX7wC0OyThFQx0zSaMeKwnlzzxAKozxI4xKzihxWgyqz9hxUC4Ks24qwN3XFWLW6b14KFyjRjfrx+t+3fg09gBouUNCBhIMSelyGTuY4OoWaosdac/SiDJihyCB6+7i249nqBdn84cUQtACZEUNvhizDZ+9P5I3yWjCFpiZlY+Lza2DlrMTnIZN2UUt1xyLTMGTeShxx/kF3uMmKFyiV9nzvg5vL3zM6Y/t5yZo8fTPLUuTaY/wd6iQ6QUG0zuP4brr7qJuwd0Ik85itsZQUp2gM/AoyezvM80ykkOGozpSOxSD7LfybSH+tOg9OU0XtSKgD9MuYxy3H39bdx8TR3TGcRQDMYsncG3R39mSpsx3HJFbVoP7slxu0bULjOxcRuuvbYOj/R6nBWjp5Jv+M1FWsyw4A4oTOrchWo3VeO+Hu3RDJmp/SbQzHoN1eY3gaibDlc1o2+rx5k8YyovHPyM9Kx0Zt/fjyuvv5Xx4wfw2KMPk1a5ND3HDuRocQ6GYP5EOl3ZMPWLMd1g3P1jqV+qIjcPfIhIRSe2SJSI1y9yWZORVp7FTbtT97ra1J/cnXypCFdKEtcbZXly+GRaTB/FsYPHWTtqHlZfId0X9uVwURQtuxyHRyxl1f4PGDp7HDGhXUxJYtbtPal1Y30e7PsgmkvYXIWZOmYSt1avT7sO3clNjaHKRTxxRxdaN3yEDr3/xd7sGENv6MNdjRvTbv7jFB3YT98W3Whavz0TnurOmyf3kO3VmdyuF6XLlqXbrPEcVwNcbiTzrzvv4trrbzN9w90ZHgaOG0RuNB+/FDa9wkvW3vFI5aiORUpl3f1DcderTqPHWxCSIzh1Hb9k49tx63n75LcMmzMRVZJJt7h4c+Zyju/5lScmj+Cmq65j6dAJ/Oo/yY8U8Mlb77Ljk23mpB+wqvjVgOk+YBgqVpGgyW7DErVgKzaof82N3HNHY1OLXfGyynzw5cfMX7EIJdMAX5TStjLMHjiTXw8fZszSqYSNMLJf4621G/nirY/o/soYJBHY5kjihaEz+KkghxFL5hKWDPJnbeSJ9Yt4efsmdBEUrBlmOutIKqQek/GlOFnQaQSXX1mLZm3vw59WRFI0Fb/VyfsDZ+FKVmjRry0+u8TzwxdxZeZVNB/Xgu9PHKGi6mbRsMnm4uGWvp1YvmAR2g+H6T5tNMkVynHk2FGG9ehDs/p30HtIP3YXHCToUM0MdIkc7Zu6LSZZclJvYl/w2HHrCsNaduGexg24/dGm3Jyczez5a2k7qie/njiEIWQ7KcncXutOnuwyhOZjO3D8+C+88+J6Xlr6Lms3rUOyaxyRQqSqGWx+5jXeevFlRny6hM5X1GZIyyn8a8wT7Cs4gCLHcAXDWCUFZ8VKrJq8gjpKWb78cTtbfv6UN97fxJ7CI4TtkbiloWYhQ0mh/Z0tqJddjQqly1IhO5umcwfyXf6vqKFibsu6nEY33cEll1/JzZbSHJGiDFgyle0F+1BtQRzRmGkfGNJEzEMpxrfvR5OqNzDy9TX0b9GWkcNHMmLOdJ5atpRmje8ixYBu4/uxNznCS+1XUr1GWe7v14q9riIMp41ZdbvQ9N4HuaV/K5KcCusXL8NeEOBwQQ7bt33C5g/eZa8zTE6kAIsFPJqTn4YuZd53XzH57dW4ghGcpmzLINclsXzYLB4sdxMH9Cg7D+xm/ooFHMk5ik8VfSYGLpF+XsRRxBfhZvITJYIjlIzDXopPRj3Jlp0fMejFORguzbQfvNt5NU8OmcroZ59i3afvoyQ7uN5RijXT5/L0+6+x+vm19Ovagwa33MrJSIAjRw/z3NrV/PLrj6hyjLAeAYdk5mhQjSjIfy+J2Lmjpv/szIsM9H9Wf/+nfv1nAFpYtNktVjObWst6DzLkrp4cCpxETVHwB4pwmxnRZHN7U0wYEcVCJYH/dN20/hJ/icQTZqrakj/xmfgT/5/4XljZiCPxufhvERySYKv/6Driu+Mxv2kFJSzcRDYzcV4i+1viWkLHGBWSYuGFEY4gLI/sAZVk2c4d9W7n0pqXs/vAL/R7tiv78vPBlYIlpJJud1MUyTUBtCeYyYu9F5CU4aZF/8fIL2OQHAzhkxVKBTN4bcZKduz7gUErp+EgTL4nnbeeGE9qjQo06dqGSypX5oWpT7Jp+QtM3fA8VsVB2KMSiBXzeN8ePPfqswT8ufjDfjPNsgDQZt3qMiGrnS3jlrP95CGGPTkSQ4lg6CJJg0F2+hXs6LOOSZ8/xbMbNhCKRHAqNqYMGUuDS2ux7c3N3N7kbr4/sI/+YusyuJdLMsrz1MR5REIaA0aPNK2fitQgRb58Wj/RCWcwzKbnP2DV6hfZ8vV25qxaSFDxQTRG99r3M75Jdx5b2Y9tJ38PoE0NdIaLoXXup1/zjlTt9iAOp8qKnuNwlC9Du9mjOHbiKKlZZXiuzzjIK6T1rKE0rlSXsb36M3zuJN44upNwRRvWYg01quDww5OtB1Cvek3untiKI4qOXbXRMK26GZjUdUx/vsz90dQ1lg5EeGfMpxx15dFxRm9CSTL2Qg3DnsLWgYv5KHaISfMmUefSWgzo0Jtftu9k0Jp5RAn/f+y9B7gUVdb9/avU1elmclQBE0ZERceMCRMGRMcMigmRLJIzSlJAQBTFHMacFXXM2TGAAVHJGW7u3F3he/bpexX9+znqq/PqvLd89Mqlu+rUPqfqrLPP2mtxeKN2jJk8mevuXMCjb73MzaMns4/TkgPGnodfZlJS7TD60qEcvveh9BhxFRX2ZiwznrfJNYuw0jaTeo3gyFa7cObISxXNKRxoxnUXXssx7Tvxt/FHkc646FmDpkYhAdenRdNmDBw2iMXL3uPWp+7j/H3P5oJupzF8xhSWbF2DXxhifNez2PfAA+gxrC83DZ9Axs5w1bRheHqQgrjBZV2P46ieh3P21X1Iexozh03l8GRbdr39XEhaXL3fGVzW4zwGjxnGC4kv0S2DboUduWbQZGo2radxmyYsfOJ+Hv1wMXG3GsMUjWJP6Qar58aHsd2v4chWu3Hg4HNwCjz0wkKy8RSh4ijpiirmHteHbl1Ppu+i6Xy0eQV6Ls2EHr04bL+DOPWa/kRzFndNnMeG5Z9yxdMT2eiapPQIqUmP8mTVx1ww4nKyxaKw4XD9kf054pDjOGNgT7JRl0QmwehrRnHs3scw4OphfFm5Gooceh58Lr269uDKYT1Z1TTHwAOvplu3bvS58VK2blzL9ReNoMvuJ3PexG58o1dRmrAZ17MPu+/ekW79ehFq3oTQxmoa28X4GZvi4jKGjB3G8k3fMP3O2dR4iTyHM795hSYZaMPEyIW55bh+tDppf06+oifbUpUEXY+4HuCzcQ/zWOYLxk4bq6zV7azBMzcsQq9Jc86AK2jXtDUPTJzF7Ysf5pZXHqbQFu3uHKIaeerFZ/HEc0+wbOXX4OQIyo5eaQFhL0hBykCPezSKFJNLZjmiW1dOueBMLh96NTXONowMlNCIOSNmU5WIMeSGUSSycfyaDE/f8QjxNVUcO/pUSsqaU7NtG7cNnozfrITeY4ZANMCa6Y8y8IU7+edTTxAPiBqRTyQH24php60mW6NBFlx4LfvudyAnXtqD1cWbsLNlZMwgLw65kXCBwWmDLiJVHOHJ8Quxa8McMeEwnEhe/ebGAePYpW0Hzpw6kutHjqVwU4wrp41lXWUV+3TcjxsnTcFG46w+57FWkwyiUydUno//XadPoPNu+3LE1KGUp6oJ+waXHt+Dk044hvMHXMJuOZOpdz7CPe88w/ybZtA+VMLXVVVc3uMyBnXtwZk39GPN+q9YNHsORryMvqMvI1FTQbmAtNLduGXSHN599TX6/nMmZ3XYnYkXTeeEcX1YUbkSzchiplIUhgrIRYp584HXWXL788y67ybWGduIBG02lK+n+4U9qXBSvPHiK+gpH6GzNfFt1pDkyYV382VBgv7X9seMJ7C35SgqLKXK0ulStANjrhzGC0veYfaTd5AO59ArqwiYYiRiEczYnHvwSVx72sWsd5IsXbeKefNu5p5ZC/jgtdc55tiuTJx7PY998jJOscUT/e5j9047sf9Zh1HeUodclgkH9Kb7sT05fPhFWAGf5++6h2XPvsawW6/HDoRxK2rIlgTZ//Rj1Xh45f5H+Xjibdz+2RKmPXs7WiJF0PUJ6hpVEYPJl47hpJJ9GDl/Pu+ufB8zZFAdr2H/Qw9i7wP3YcFtNyslFVG/kv0b5ZpeCIFqqe0p453Rc/l4xRL63309WTNNOqBxQngf7pw6j0tuGMNzq5bixCpo5pfw8sL7efmzD7lu3ix6nHo6p550ElNnz+TNN19D11wMHHZsvwPnXHA2U2+4nqwhdUs+rv/b5Cv/U8CsAUD/pyL9H7jOTwFotfPi+wStgHLBahIqo4XZhBotR8IU4wwI5nzFFcY3cHVTAeiaQOw7YKxAb112WIHnOm3T+uxxPaBWc9R2ALseNOu29T3IlnPVH3LOuvOK9m7e8KLuWkI7qbf9rfucFHUXpE1ykllDo9gP0La0Cf0vuoLO++7H4y88y8KHH2CT8wXpZlIZn8E2gzhbKyDq4BZYCkDffdl0Wu3UitP6n8P6UAVRTSNuGRTXFvL8nHv450fvMvr+2ZhujFyoCbefcAn7n3kcp1x9ISnP4carRnJgo/a8v3YtW9ZtIGt6tOvYgVYdWnPN5BG89+V76nf5SVtTfG0B0EE3wCsTbue98tUMunkkni+yPh6+ZdK6dE+WDv4Hg5cs5PHb76FNcWOuuqgPu+26OwsfuIcnX3iG0485kUGX9WXR4/ex8K2n0L7ZxpTzB3LaCWfw0doVfLbuG9Jujh3atGSfHdvz2peLmTF9IVf3HcZhhxzB119+ybpvv6RppIhuB52E6RVz4ayLeWPNOz/IQNsxl2RJiJEHn82V3c5jj4HnE6eGsw89kbH9hvGvT5fyxbJl7LXnnuyxSwfG3zSVB994hoJgkIcmzmXnlu144rXX2Kp7dIw0oel+Heg9/EoOaNaWWYOGk9ywlXvfeZNWjdty2m4HEyoKMeWeOdz4/J1QqlGSqOWdCW/zTXALF954NamITrBGQzdLeGPwzfzTX8uYWRPQvQBThkzgxFZ78PJ7r7MpW8spnf/G0vL1DJs6jtXxSu4fNY0d3TIOv/Fykn4ljbwCLj6mJ1eedhEXjBnEMmcFrlaF50shWCFuWueMo3oy9vhz+fDDt3i/ei1tm3agc4u9CNQ6XHDHlVx1RT+ahBvxzftLKSkqJJDzObnHqcx++h5mP3oHBxTuyW3jp/Hmxx+yOl6ujEDObLk3NYZLj+uu4e/dTuG0bseyesVyln69mt1K2nBY+/akm7j0nzWJT1euUA6QXeIt2e/m0yEZYshBZ9D7jLO4akR/Xg1vxE/H2aW8kGv6jeOAXfdha6KaC0f2ZXNBCkeLKccv28mrIIsipZTi7NpiV+65eDzbfJ3n3n8XLZnlgL32RG9byEWj+rCvGWHWVbeiGT6vv/sKbVo2Y+c9duGB919i3gP30kZA59CJbKreyMAnJrPJ10kkDDZccSurmmfpdtXZVIWzEIQ5R1zNfkd049zRvVlbvVoVOR3QcT8WDr2JTZ+t4/N1X2M2i3DAjgfQurAxk+cN4v5VbzLk4EGcfPLJXDCjN7Etmxh79gCO2OdMTp3anVXZTZRkC+l7+Kmc3O0kLp44grP6XcaubiHLP/kMU7MpLS5jl0678+GKJYyaMwEnoiHqPXIoIQFfwzM0NCfCbcddzU6n/o3u/c5mS3wbRjpDTAvwxbiHear8PUbMm4GfcwnpQW4bNpn2rXbk+MsuVBnseybdwB577ctbH33C1tVrKImEaLlrW6y2JYy9cQofff6xEjMydA3LDtOuyQ7MHzuDr95fSlW5gGWNDnvuTrRNIy4ZfBWb/U1YUteRjTBn1Gw211YwfN4YHD2LVxFneJ/BdD/4BF7/fAkbVqykbdu2nLbz/iytWsfF14/g29hWtsx+gsufXcCrzz1KLCA7RD5hx2dbEbTfqFFRHGHeecPYb/8unHz5WXwdXU+h24haK8y7Q2ZhRXW6D7mESguemLyIaLqIQ2YcqaBT45oQYy8cxOH7HcKZE6/hjKO7cfVxZ/Dge4up2VZL10OPZPmyL9mz8z6ccMlZlEdcfOGxymzheVguXHDIOcy4ZChPf/kxX69cQXMzQo99D8EpsjhzzlA2Lv2csZeMp22Xjqxf+y3xL77EatySg/c8grKUxnE3XsHSlR9zcteujDt/Ius2LmfDl5+zKmrSc/ejaKEX8enHH3PiAwM5vVMnpp87iW4TL+XbmpX4gSx6Oq0SGrlQMYPOGsZVXU7nk01f88HWrwjVpDmgaSvatWnJq598QJWbY5+DD+bDT5aQTmUpLirijPadSIQ9TjvnVO6ZMZ8WG1O8v2kln5daygL+uL8dwqyHb2fBSw+SsFOYyYSawxzTRE8HOGqnztw1fAbFWoAu0wbw5fLlPNN3Cns0a4kThs4De1IRTRJJeTxy+R203qMFR116Ilub+WBaDGh6PEMvuYYes4bx2ZefMO2KoVzS5VTuWPsen2xZRQc/yO7FLdhp792486mHmHfvIh6Yfxuvvf0m0xcvQstmCLguAV0jprt063wyt5w3lq9q46z48mNiya1EiorZ6+DOfFuxjiuG9VcUju1VOJCCxZoottmYd8fO56NvP2XQfVPJGClVpH9qtBOzhoxi4L038fSy93H8DIUxixdnLWJ1soYBk0bToUN7xg8eRXCbz9IvlpJyUsq2fK+D9qU6G6NX34uVvr9vG8o98898NADoP3Pv/Mq2/RyFI2QHycgLRCyi3Sx+oZ032JBlZSKnNJU138TTLCmXRktV5rc9BcTWA9k6PnI9raM+A/09v1n7LhO9PQfardexqzcEqf9Zf16hiigsnTerqKdwSOZ7ezqITH6ioZszhdiR31qdOGgEOzRvze0Lb+O1D97FCQXQnUqqLDETtgiYIax4irQRwy0MKAC9qNcUChoVcuGEvmyJVhNwHLKhAGWpRvxjys089upzzF98L7qRIeKUclWb/eg+7DIunzqClRXbOLCkDUNOvJAWu3fErHEoLoiwoWITT7z8DA+9+RQbqSFVoOfl9hQBXEd3dZrEbV6etJC3y1dx1YLRaH4CQ/fI6DotI7uzZNCDnPbBDJY8upjzjz6Ri07twbzbF/LU8veozMVobEaY3G8oHXfcneGjJ/NBbLNyeRvXox+9WuxPsRlRvMvaqMPtGz9k0W1DqKnRaRppQd/TLuLsQ4+hKJ7C8TQ+raihYL99GDTzSl79/MUfAOhiJ0BlRGfkAT3pfWQPpQNdaVdTapQw+dhenHpwN5oVNaJi2yYWvfo4k998kJqgeKRXcVLbg+nb9Vz236kzRjpAoMbh9s+fYswLs/E0h+EX9uWKXU9lW9TGtKJsff8bgs0K+Si+iotnDcMP1aKT5ZsrHufd1DKuvGsM6YhOqRPF0It5/ooZPO+sYeptM7GCBewQacbcUy+nbVljVam+esUqrr1zNu+u/BwvHGDeOf3Yo/FOdJ3Xj4QZp7BW45SOhzP58mu5YupwlmVWkzMq0TIGnhkmEyigabg5c069nP1btSJWYJPIaKS2ZSgNlXHBnKvovO/+nHPyWUSzOpYjsrw6qzevZfL9C/i0Zi27Bhtx5fFn0uXwQ6j2MtTGYuy4xSFRbHPSjGGUBiMMOuNCuu26P74dIbUlRvXqFWgdi1n0/gvct/h5xlw7md0rijn5nrPRM2Gu2qcb55/Snf7jBvFO02pIVdNsrcEerTsxeehkXnr3bab/YwG1jR18Paa270NZmXykKFgjraGoBZe3OJYLjr2YpqVtaBQsYkv5Fu764GHGvjmbkJOi7zHjOWPfg9hjpx1JJat4Pf4t/e6cQhaXYDXcOHgMsfJNTFo0kZpoCZmszesH9Mc4pCUnD+vFhkACv9hi/t4X0qbrMZw7qhcpPY5v6oQyOmNPvJpLj78IPZWgIltOZY2LFgzgFGzhxJmDGLTvFXTv3p2/T7sIt7Kc3n87nXOO68/xM85idTBJ6VbovkMn+vXtx+VTxtJ49w4M7XauohMVRwvZWiOKABVMvHkqa1NbSNo5ZUmtqGH1GWjTQM8EVQa60dF7c841vYm7cZWhq/R0vhz/MLc8Po+733tJ6UdHdJuzDj6OCy7sRbehVxJPJDi83V706XY+h3U4WJms1caqWV6zgbvfe45XPnuHmJ9G8zPKAMiI+TQLlTHson7su2NHmkVLiVfVEveyvPjpO9z28F1siazHNEzC2Shzx89j2ZqvmfnQHNJODdRm6FDWliHnXMXfdjgGpyZBZW05xrebKD10H0bfNp2Xv/6Iz8fcyln3T+X5lS8gAtS60mD2cYqhdJNJVVGImWcOoONe+/L3K84lFqmmKFVEuRbgrUEzcY0MF8wYwVbD46Fhcyn1G/O32ceDZlFaFeTiw3vQp0cveowfQsj1uLbb39nvjKMVLeC1F18kkUrQrvOenDXscraEc7i6GLH4BByPqEiSN2/HiP1P47QTTiWQcNWORuU7nxDcrw3Tqt7h5kXz2HdDhEFDh7HPXrvSpCZLbSjE6tXl7NJqR469bQBLNn+mqBGD/3Ylvc4/HWfdRpx2bdCWVcC2FFknR6dHB9Fz152Zcsowuk3qwzeJNXhhkXJMo2PhhEpommzOtDMH0WWnPSkJRtQuRaWe4NnP3+GGRbdweJdDuOjks9m78Y4U12pUBX0qN6xj2HO38erXH9P95JMZecI56CmPTDBEy40O72/8mAmP3MTSxDpSVgLLFQMRDUdMddIWO1pNuHvETIIrtrH/YxMgm6Vv0f7MvHYsj734OOc9MR2vlUZkbYI3Rj3DhtQ6+s4ZxrqSlJpDeqQ6MmvUbIY/eysvvPoCLUtbccEpfeh67DFEKhKUpH2+tRLc8d5iHnt9MamtVXw6cSFzP7yPG1+9n6CooYiNvOcSLwpQUBnh2r9dyJHnnEezTI4SfGJemo/Wfq0SAR9v/lZRklxJBsnDI/OZniUYK8CkhFevvYG3P3uPic/dRs5MUxvQOKtwf24eNJzzZo3hta1fk7ShbIvDwqvHUrbrjvTodym+oXHs3ocz86wJiDF4LuBSZaT4cusq7nrmIT78eilb/Bg+WUxxMfwTHw0A+k/cOb+2aT/lVydFefXA9PvEr8wk6m9+eAmVsMpryeVLbuqO+v+pl5nb/mt1v/vxX22vSPdLfPS+a81PnLsOhtZldL83XBEYLQsDAfLZjPCl6hPawvusu486UC7ZbYVlfY1wQNwqIJlJKUqkcK/zPzXCQRGQd9SLWPG+0JTdd8C2SWXTeUc6sZ42TAJ2MF/0CMqiVwq1HLE+1jTFP/3+0NR3ilyDRx97jAceeZj7H32IpBgpmEKbkfejToEdVna/vmQJTAuxBBb3Ms/PP6ae69GmVWsu6tWLN994k1cWv4BdXKzc0CIBaYucSBbtLslcBl/ky+q0AU3dxLYsZUEs1sZZcf+zLDK5tGp3fW+rqNXZLgeNgGpHLJXE12WHwsdCJxgIKHk+5fCXzSiXNrUQUyDFx9It7ICt7LSdTJZENq1c8+T7uiZGLLayTZYI5TIZdEOkEzXVH/WVpAVWGIf8+ev7JmBZlBQUqbZI/6jFlsgZGvlYZXJZZTktP5Upj6YRFOqSbpDYrq/DdojiwiJybk5ZNct+hifpQnUPSu+MgGERMsUlQowzxGZZuPkG8UzeHlgcDk3dyC/wfJ9MLofjCfc9f5+WxNsWA5v884cjKhA6cblHSSiJVGTAVhOjSOA5OQcjYJCTsZzLErSD6L5GMisSbA6WJQ59uloEO7EkTQLNCFYHGXf1WEoObsaAiYPYWlVBKhHHCgXxRH92uyEo3GBxw3PSOexAUIE1CZEsUjNONg8ylcVuvl1lxcUYpk5SHBxlv0fuU/R8gyH1vMm4kba7no+edcl5Dom0kKvy7xZR49BNk0QqqSTb1atF7lsz1W5YNBolELDI5cSFUsc0NWLpJAHdVr9PSJx9X/VDwLSJZxJ140DOYRC0A6ptcj3brOsLXasb2znVt3LV/19zJl8jZNlgaKTqHOsymYw6ZzQQIp1JkfO+VyKSJ9cKxwAAIABJREFUvrZtm2Q6TSgUVO8d6eOAjOX8Y6fGnTx74l6oxmx+AyqvbiS/EzApY0oobm7+c1knq8aVaZvyCCiv7mAopJw01TvFl7GRI51MYRgmQXnOxb1TnDYzWaS+RJ4FaWuBHVLPmqMUlPKd/10bpHulX6yAul4yLbtf+QbKJ6N2SBmhiOye/FmeEfkfJ5VRCzBX0zCtgHoPJgQYxuIECooJaBqta4OqsPH2RXewKVnNFSP6ETdyOHXZS9llUxQAxySgSRyD6j0g/ZtLZ9AtU9W3SPxN2bGTZ8O21btKxpqMEdHUT8p7pJ5O4OuqPyzDyNOUso561+mSXc0J11kjFAipcSTfyb/7fXVuTwo7fa1uHNl5t1F5b7pO/n1T9+K21NgzMTRdsYBzotIi914XWBk/QjPMPxvyDsio50Dt0Mpgr5tmZRapL5AP20F8xyMp1D2ZW0TVIhxRz3zSkWvn3S0LQlHVbhlT9XOJ7FCE7BBpR4rPRWNbXpsGdtBWbZTXl7zX5e+lL+W1UxgMk/Fy6hmvf7erV1TduDTRVbG73KcIDchcIzGoH8P19/r9XJaPnRwRO6TakambK+XXlhRFy3OSSeHWzauCveV9KQouiVSqbkbSCJm2qqlS49lz1L3KuJYHSuJQ/wz9Whz0n/x8A4D+T0a74Vr/ZyMgL28jnuGwI45g5drVrN24QW0lS4bKE4BRt+IQNZQfHzKJ1Gf0nWSSYDCoJlc7GlUAVEC9vIj+TIdMeKFgENf1FNCWF6P8+1ttyevvTSYsdW7bVkBAzcPi9uy6JFMpxZ//uaPealnOoWJa9+H63ZvtF5syB8rLv37y+1+Jrx/E1XP4slukuao9tmcSjAdpbbfipkk38czKl5hz700KsKpdJnGk3J4qJfHx8gBaxs0vOcTKWxZA26+d1cZRXcCUxbea6CSRllXnlmv80kO+K3bpsqioB3q/9Lu/5+e2X+bKcyYLWAFyPzuGZLFbUKCAf/2RH0nf09sEvUg85JzqZx1grt+1k/EnluWyKJQY/FgCX9olixsZzxLfXxPb3zM+0uEeugKpco/yj59IES0oxatJYBoWdtJjv3Z7cd3MaTzzxotMXzibpJlVZlK+Svvni9BM58/1jvp94/T7nK2+3kfeUw3Hnz8CDQD6z99HDS38L4iAgLECzSQWF1k7W01ISPZZCr3+DYCWiTonwMf3sUP5DKConSTlXAKc6zI19XSXP0O4IuGwykKr5EtdkWk9iFaFqf9DMC33b5mWyvLKIcWnAn5+7pD4CKiX7Jb8//c7LCKNqH0H7vNZ5XzGVEGkOnnF/5W4+nYdgBbg68lKgZJQMUaNxtH7HM2lf7+UUXdP4L1l72HatspWqjZvB+7kj78LgK7bzVLAWe3o5GGjjMd0Nqv64NcskAQ8yjjZHoj+b8S4ftdA8VUdRy3E5OfPHTKGwuHwd+BfsprbLxTrgbIsbusLp+XDAoxk3EqWXS3ifuIiKsOfzaqi6n/Xjj86Xo5Rt8cmz4KnYfo6VsbjkrPOJ5CBVFUNRQVldN7/QJq0asaE2VN5+7MPSAdcXFEiUcTzOgDtNgDon+qvn3pm/kzv8j96jP2Vz98AoP/KvdfQ9r9MBCQjGMEkJc5Kho6TzaCFgmiyBfnvMtCuiyWa0o6TB6PZLIZscRqGyk59t434J4mGvPyLCgu/2xpV1AChKsg/24FppfIimTnH+U0ZNrmOklSsp7r8mwyoyCKGg8G8ukv99rYCyD6u7AbUM5vq6Ab14Fk+8lNA5z8Rbt8P4ElBjcgiyla4bM3GM0pXdtqIqbQqac2lU66iwq1Wi6z6yVgtrLY7fi8Ane/LfDR+kL11JXv7yzPc9U0TAC39IqBc0aPkn7pdhfxFvgfqf2S88yA6/x8Br7IY2x74/vjaEoNwKKRiIc+l2vKWTPOPAPP235MFg9AO6nc/8uMqv11dT5yTrXy5vmSef81i5I+KjUhsqrgoKU4IONAqUsaskZPYp83O+PE02YIw5dkUr73zBvPvvZ01W9ehlwS/Lz6rk0EzvQYA/VP9tP04q68v+jP0/R81pv6bztsAoP+berPhXv60EZAJUvjDUpGeEc6laGObRn5qEcDwMxQOARe5dJpAOEw2k1Fb9G4qhS7cNdtWPOn6F++fIQACEIQCkMc/ecD1A2qEylrK74V2l1deESCt/hUwIjy4X3HUn//nvlJP3RDArdpSVxBb/x2Reqvbha+nc6u/+gGV/Ve06ff6qLDOxdTIF01EAdDCo/VNrKzOoEsHEdsa49an7iBFSmFNU3jXP7GQ+D0A9M/dk1w75+RU9vbX9J/0SzQSUYug7Rgi34Hp+pXLH7WA+cFCqu4GJX7JVJpM9uepHIrHK8D/3yzc5B5lN0ayzj8oiq6/Xl0WX6gj/7t0jf+3h78H0CLnLJKcGsGsRotQEbs2bYufy5KzA5Rnkqxat4asJYov8jupLKjbxqlbaokWfsPx/0agnraxvVdCA4D+a4yUBgD91+inhlb+F0Tgu0LJ+mRXXaatHjzLz5/iQP/Vbl2Kf1SBjxQtbsflq8+2/bioVf1eqCwKTH+/FS7FnL/XFrZQN6RNP+Stfh9ZmdoVg9d1FbjXA1JAmM+xfldI8xNUDjH0kV0EKfyUz6n7rSuQEhqFI3rewlX/hdzjH/e1r0mRlLRMCkLrpdjAcg0s11Ta7Skz+73W8f/PYPnDAXQ9lSOdIS27LL/ikAy0ZKLrFzX1OwFKvVKysz/hdPorTv/vPyo7EFK4K86MmbQqrpUCqNrq6jw4lsLbXA5N1BR+xSHtlnMKzUjGRT1nPD+o8vcl/aIKOaVY839Ia6pvmiwA7LpdGTMYJJdKqR2r33KIlrgUAMvoyxdmy7+6ctjLewegFFCkxkNMe3IGZI38d+rNNxRZSpPi6wYA/Vv6oOE7f94INADoP2/fNLTsvygCdbug//aO6j0f/u0H/+QfqM+mCJiuL/yTorT6/XmxaxcQ8R3/tO5+6jN0aku8TlNctrPrs9O/JTMjGfFIKPQddUMu9WNQ5mUdDE1TFe3SJqHaSFHevwPQQj+Ryn7TshT/WAEuz8ew8t+V3QJRGqj/86/ttjwQqQPOdY1REKY+uSdOo4pn+vNn/qMBdP3VpZ9+STHn9q2tp0NsT+VQCgOiqvEfoM/Ua9tLoZ+0QXZ75D7SaZGh08iIAUdJidLR/6WHZNTrF5Fqd+h7Nsp31BdR1Umm83zrf5fF/qXXVWOubtEq10ynUqodsiD4LUfQdZSUX06UOOSZFW69/BTlCjUeNeyMi+n4+OpzqM+rpEBdEW59LcFva8FvaXXDdxoi8J+JQAOA/s/EueEq/8cjoJQifiIB82Pc898CoH8AkOoBq64rZQeVmRZQUQcsvpdOrDPi+RG9QqmQCFD0JDvskc3mFF3gl4BpAWdS8CXKJWrLfTvu7vaxj1pBZQ8vMk5eHXCrlzHLy1LlM9HGj1BAIGCTjMfUYsAQLq9w2gWI2bYCXnJv/5MiuR8A6Lpr59stUml5p0Ex6RFBv587/mgAvX1BpnB4paDw1yhHCOgriEbzVKTtbmR7FZA/4hVSD9Dl+plkCt00CEciihYlIHjL1q2q/iBVWYlZR0v6uXbIGBOZNqWuoecl2eqPep6zjDHJOCuZul9JV/olMZBrJ6urCUQihCIRYrHYbx6DppdV7y2RsvMFNCutvTqELIhZaEOeg65cL2UxhwLS+c/kF3riY6N2eP4oHs4vCUrDZxoi8AdEoAFA/wFBbThlQwR+HAEFoH+sTPQDQFSn+vBfnqZRm8ACkjStTpHge0C9fczqi7rqedLfFa7VZabjyeQvoncIWJfss9Karst4/yQlIJlRmTrJsIkeqQApAdIKqm5X1PZjAC3UDaGeRAsKiNfUKJUPAc3J2lrsoiLFWf+f8NPFRU+pXddlnOsxiHIHq1M50BWV438XQKuFyXYupb9EDu7Hz4gsdITKUU/xUdrtIpf3I0WR3/vtIufPptME62sMpDjVMJW+bSorvO6kGqv/Lkucl1cMKr3bn6IKyf24jqsoLkJP+iULwB8sRIXK8ks413WLRNEaVzrrQkn5rUHTRIdYnoHv6Rsy1oQPbbgCkDVcQ0xTBEpIllo94N/xnkS5QwC0vPpUnUHD0RCB/6IINADo/6LObLiVXx4BRR6QiVm27g1bVZjLlqoYK4gZApZwWT1ML6dsw2UCyXNdRZQ/75Kge2JT6+IpIX4pEMwL9cu8r/JoqkhOHAy8vGGKL2YvOiaG2ubMa4DJPqtHARYpSwwXsvnf17s01nEwlUlAnYGCMgRQDRCNVgXxvru2tEFlQ2UyE8xoyr6qh+6bFGhBnFwGVzOV8ofuemQFoJkarojhyy2r286bAMgP1Q4Bn56nYmRphjLWcKQNInElfGGlJCC3KXxg8Ky8AYkh7pauh2PIZ3UMUdzICZvSJORBztTJGdJWua4Aag0rHCTgyPkMZbAg29vK/EWUSHQpNPPI+i7V8dp8A9VkXZfb+y5dmaeGCP4NhUNqW16pCKhtZzlDfUGehmkGcTMuR+y2P91POZmdO+7GOx+9y8zZN5A286g1f9o6Brcu3zUJZg3ShmSBpS+kgs4lGC1gSO9+rKtczz0P3g/S/lRamYEIWBK3s3xc8k1WBgnbuXHWq0D8IAOrPBrEBt5Eq4tBQs/im/n+EM6p7si9SofWj0/5s2gPy1iVe9ZxNYN0MkEmk1bKvmpM1o3jfKZYfKfFoc/Ht3QKCguxBAh6+QJQ38r3tebWFYUKgBezFkPHl3+VeUe+n5SSRtalRowhlAayKFQI2hIUJfcs+t2G4r2r39U9B2KyISDatAx028YXKbk60PidtZOlo8kiSvS+NVlY5IGd8HOVzJrYl+vCwRUwl7eQdqQPlVeGCjrCK0cYNmI0JO1RDHMf07Rw41mGXN6fYEGA6TOnqbFcWVGOlHH6wXwMLDFzU4lYMcGRvszvpogqhxWw1HOqaXnNc8VH9k2yuk8qkyItxhhqNe1jCPiUl4U8R2KEIY9d1lFxz8o4k9iI06XEFQiohaBOOpVUz6M0QdUI1L+b6hYakaBNKpmhJFjIvJlzGDfjer5atTyfJZbnzBVjJ1nQ//vVumiQ57cE6iqdfQ3D11WthvCg5f8zpkNOBrXoRdebEakVlab6pyED/cvnpYZP/rUi0ACg/1r91dDa3ykCYvPsCU81rXHgjvtw4Uk92bXDzqzYtJZbH7iDD99/DUojlOWqyIobX93kS87JA0rJUvpQFAoRD0fIpcTowoRYikAwqjKPMi3roQBm0MKpriBUYpPIZdCqsvjhgNhEYeg23fY4iuFdz+asWyaxtWalcqVCNI0F4IhUlgCGVBp0U2W2CsNRtJxLbTaVz2prrmqTOLJZ4niXzWEIgAmDVxaFigxNjBYMP+VijtnzECoLLV54/00+ePZlPtr2FVV+LYQNsMQV0MFKZzG1AF7AJi3XlrZEw5jbUoQFPBQEcWyDdDaFjoGV9dBti0y8EnunpqTcDFghzC0udtIhWWbi61kKdROnJssuO+7DgkuHctXcyXy4ZRlRI0AqHcMtMMHM0TgeRC9uhTI3ScdVAZTpuFjJjAKOyYhGhRPHTwt6EbCez4jVT9SuJosaD9PWiUTD6OK6ZhQT1cPK2MEzc6RyVQr0mk4xrUI7cvvF4+nQrj1b0xWsSGyk37RrqNYSeJqbVx/wFImEeKgKzGJabQyzMZLDs3MYTgbSLl6kEc/0nUNtyxwXjB5Ijhym4xERlItPTdhVa53ipI/o66aLgrjiGKkWYvmFiCaAvA7XyPgKEqDWM9jJKeHyM8+jeavGXHLrKHLpGpq5xWy0LArMFOl0klzWhUBUIRs9V0O4KEpaFk1aCDfukKquJJNJYhtZTMNXNBiJkxUtIGfI4spjB68xm0kiNZQWGkYub/SRKzaV/KKd9PEzabJuDeGCAgWY0skafAFjxSVoWXGpy9FMC7GWNMnqGjzXQYuGCRSFycSS2E6AnGPg+U5+3MnPqhhBz1IOhcVtW1C1ZYMyGdLCUaiuRbdCeIU2mA6GbeEl0+hZn4BrkJNFnWFilmcZet4l7NZ+Ry6ZMBi3WZiiLbWkC4JkQjqCSYMZi5gXAFtAaIqwZiujEKWybRgEYkEe6DMRq5lL75ljyKaTpBMJatMJEqVJsCK0qdKo9FJklf6kPN9h9X0pPC2wdDBlkZHD0FxsQ6egUmM1SRK2K1IlkBZN9wDFRoS02Ky7SbBDROwCKI9RaJlsiibUyiiQDODHshSXlJGzDfWcpxI1uMkERZEwUksg7pU1ws+WhZAdwsDFS8J+rTrxj/ELuPa+uTz8r6cIOinSUZOi2oA4MhML/TJTnd/pldtwmoYI/NdFoAFA/9d1acMN/ZIIhOOwW2lr+vbszdHtOlHiiK2oTsx2iEV8Ji68kSff/yfVhVLk8z1Q04NhpcOsHNQ0BzwHL53EKCyEVBrNtPGUrXjeIlUmYCNg5uXqnCRaJEJZ3KAaF7ckhJ7KccYBJzLl7305Ye4ovv76A7AC+SywAFnJ3omGsoAGy8R3c3lr4Kz7PTVA7GNNHU+58OW3vEU2K5hKU1UQgJhD+3BbXpr7AE38KF/7tcQCPlYsxcufvsu9T/2DbzatwpMJVbCFZO2SUtgkmN1SwMI3BCiaCkCnpO2Ce3RfmXd46Rx+zqXMsqkOg2vq6IEoPdofRJGr88RX77EtsVVZOJtZlw57dmJR/7EMu+NGFn/0GlpNhnBhARgORmmEknKPlGUjElpaQICWh5FKEzJsNM+lKpMilhNQbMoaRSXIBOQq4KkyxvmdBDts5y2B5S9yNl5WVwBcC8lnkgQ0E73apusexzD671fy1DNP89zbL7EyuYFcmUlKnCJkcaLAuRApRJ1D1ELCXNzhONZEs/zzw5fxM3G1g1BFgMcum068lUnvcYNxbMn2OVjxHJ7pky3OF06GEp7KKjsSOxlLpqnk57JKNi1vO1x/WJ5PjgCRKp0J/a+laYsy+sweSjoTw9zqkWvWAj1dkVc50APgG/iaS9AToKqh+zbdjuvBhk21PPfuU6RzCQhIllYyl3mkrhLQfgA0m1A8SSaqE21aRkA3scpTis8dD+aUxXDQM3HSDn5JFGLJvJ16YYRMOq52Y0Tv25TFU22GlOmTSmfwPOGsp/GcDKGCYrJxF19oJ2IKpOXwsinEpthP5VSGNNyiMQFdrJY1SGXpduwJZModPlrxGZXJLWpBqstzl3UJeDpZQwC0Tigb4PwTTuOko4/mzMF9yIYdSuMutZZGzvQwHY1gJkA2Z5ItlYx9hmAsrXaYXMvEFQCdCCkA7bWA824YRU76ROzoa2tIFjho8RyFtQ6JxjauODWKOYgAYlf4/UHCwrcPWcp+3fNzZPwsTq1LxnfQZTdIWbfnecFezkELWPldoqxJp1335fiOnXjkH/fwTTiGZ7nYNQ7NS5qQy7nkCkL4KUdZPieSVXlehGT2xW7asvGEC+9oGLVV+GYhx+5yKAsHT6XnlIG8XfERYSdBssCgoDaAkdOJy4PecDREoCECvzkCDQD6N4eu4Yt/5QiUpAJM6D2Mww45lKcXL+a5519g+eaV7HNQZ/Y4cC+eWfwkays3kFIGFgFsL4iRy2ciLStATaoax8pCUKfA83HSGbUNrGyUXVdxbpOJBIXFxflK+FCImMyauRwtEyGytkGNnyEcKcLckqS5b/NFywCeJqmhpAKEQV0yr56iIMT8HGktBwEzv3+c9giYNppQBHTJTEFWMt6RAKlkDYQsWlS7bLQ9TLOARrUar9zyDzZ+sYIr502i+T7tOeWwozj28G4s+eorBk0ZzdbsVvSiIF5FNWG7ULmOCeVCOJTxsIOWc7B8A933yYmhR8TGTcXQ7TCFaQ03liIXzetSB4wQjwyeTptQCceN7EMsKlk5n2Q2SaDIplEMqiyHUOMSit0wuXQWiaATsWhUDWkzS9x08UW4Q3SvTQM77hLwAySqY6SFQ2pKwZ/0z/c85XpJQOVyF4koakNEsuaOhRaIkNKzOG4MIoKfHEoTJQw/ewgHdjmAC/v2IqO7VPi15Ip8HEu4EYJ06ravHShOW6ScAI9fPZ3EToX0vuZScl6CIscjHopw1wXjoGURF066hozSJPQo9g0SfpJUsfzZxUx6mNkATkInWBAiKzxqN4MTtPLX+85DXBLyGRwzRKNsCU5FLVZYZ1u4Bj1g0CRXyGaxUpY+8GW3P79r4Htpon4avTpOC6MJ8ybOpXp9nJ63DqQqG1f35ZIv/NINE9+3MLMaetrDDmeIB1zChWFsK0hp0sDL5qgtDShKRaFr4mQ8YiELMcaI5DRVDCc7OjIGHQ2cbJagZhHQIOFmqK6uVLsoUSuAk3HIeT7BYAkBx8gDTBxVnCmUh5Ql4XYobNqUUMqhUbSYG8ZMwl/v03/KCGLhNNg+2UycgLLA9smYunKSjOglOFUxbMclUeTjBj0i1S5pS8crCGGlfezqHIVWIZtCaTy3lgJZA0sBoanjbAegU810es8aQVYwb20CLatRkYtTHMsR0S22ljhkNNkVkpWkTShtYcQ9CoIFaEFDLf4SZEmkqsEU2laIaEJ2M4TOZFDtZ3FtkbbzFR0iqjWh+/5HMeKiS+jT90Leyq3HL9YoyxqEdQtNVF6C0tcByuOVJIw0WS2naE6e40LWI6BHsT2LkBPH1aMc1mpf5g+cRM+pg3mr5kNCXpxkgUYkZmHkDJKSLW84GiLQEIHfHIEGAP2bQ9fwxb9yBLq02IObhk/n5SX/YtSd88joKSgwoLYCAjoEbaiqhGBzqExRkNRo36QN8apqwoEgW3I1VAUzuMUBmm12aVxYzNbKrVjRIOGSMIZlsXHNJsVzbN28NSvXrKaqWT6h2WJzlmBBIVXRAInyctqFm+On4yxrHYTaDFHDRo9nCGY8moYLyToO1YbDFi2DXhDC9Ay8mEeTSBFNDAunNk5BWQHL1q8kEzFJhTQFMpqVZ9gc8giEiiioyvHUjYtwKmvpMXEgThObmnUbuPjAMxk+cDhPvvsKY++ZR60TpyQQxI7nKAlFCBkW8Vic9U41mWgAN56kWaSYUDTCuqqtOMUBqEmyo19ETS5BKmjTrsOu1KzczL29RtGmoIwLFo5nW5FHdXUFQq8oaBbF3lhDRcTA9XxaJQI0LmrChopyYsVB9go2xQqk+Kx8vcq6pURxIpEkoEdo7IRJbKskrIfY7JWTCTiKy5k13DyvXDExDaKBMBErguEbtHJ0ooVNqXGhwonhBD3i6a1EfIvdvDaMOeca3JYhJt00lS2pbXghjUTYoSZdk7chrgPQpmvQ0WxNZdLn0cum4O3ViItHXYkV9Nj2zTfUFkZ5Yfgt5ByfHiOvwm5SRCBo4mzZhh/RWR+Kg58kmJZMqE1jrTmu7+CYGjVOQunnCm1FuLueEJyFfu4kcAnQOFdGk0ABlbWbqW0bIrFxPbuGd2Jl1qOp71JsBcm6OuXpHF7UJxnfQscWbSlLRxjV6xp2DLXm2BsuIBfUWbpuBWnfwdZNvGSG0qLGNPJlzOXYYlRRG9EJWAYRzWBnq0wVR5YXmhQXFtLcjLB23Vq2FNs0CxZjlcfzdQQFEZJSSBYOkEollXJFqQMratcrEB0QC+iaNB12bM8H335Fm9Y7M+2qkTz9zFN8+sVSMqk0VmGEKj3H5lQtds5h17btaRGIMqH/NWhbLcYvnElFNMP6rSvJWbJIzWdQBXTLQivgFFLqmIgQYWXEJZYqpywVwDMtan2HEiNK+1AZleWVfOuWoxcbFKORclwyAcliG5jJEP+4ZCKpUo1eN4wgGwxg16ZoTJh4bZyd/Ag12RTLGmWJy3ZMrBJLL0DfkKR9sDmFoUKyBmxIVFFJGrtJMTEzi7Euxi5umOJAmLSfpSYIlbZDOpmiZbgY0lF6d+1J724nMXhMf5Y3ybLOrcTaXKUAtCyyilo2p2SbTi5isDq5jU2pynwdgkjJuQZ2jUsTu5hav4KSRm05uMVeTOo1iFMnXcmHuc+x/VqSRRCJGehZk5T563St/8rv+4a2N0Tgj4hAA4D+I6LacM4/fQRO6HAQk3tfw5qNG3l08fO8u/RfxLJxUpYUIGXwLR/JjXleIa2CjZg1bAIto2U0KS4lEo3w+NvPMXLB9WzOVTHxuP6ccMSxPPvP5zmg60EUtighlclw9y13EjYj9Dn/Yvpe3Y/3tOWqgOcAvTGTZkzngXde5h8PPcRdY2fSLBDloOsup1HOJlebZP9d96TfRZew+47ticfjfFO5mdn3L+Ljr75QGcBDdzmIfr0voWPL1iSrK0l4KV545zVmP7SQhDAbgj7FKY/qspAqRCqscnhm/n2kN1dyxth+xMI5tFSGvXKNmDZ0Ci333pUTr7yQTbFyyuwQs8deR+smjSkpLKA2Vstjjz/B7Bcews063Dx6MgXRAgaOH8GGsIOZdnn6mhlkGkW5ctxwbl54G4Wuze6bdUqDUb4qTrGtyOeue+7kjVdfptcFf6dbxy50H3oFfiDAkCPO5ISDj2LwmJFcPGkUu0SaoMe3cfdLz/DQy8+TMDQKi0sYP2AEHcLNKNJDpOJJ3l7zEeMXXIdr+lRma1Wf+b6hsqnNSprhpRwuv+hyuu22B0VFzahIO3z09RJmLbwRP+AwYdgo/la6D80yTVhlbMIrNFQx1FtL3mXqghkKlEtGW/OlcE2jNFrC7aPnYkUbs+fmIJsaZVmX20xB4xD3z5/PQ++/zUNXzSS9qYqPYuvZ+7AuFBREKMg6XD93Bi9uXEI2l6IsqzP4/P4cvveR6JZB0s+wKV7BqOvHUpmowQ9oJJ20KnQLeTliWoCmiSg3T57B6jUrGPnwbALJDI9NvoNFL71M+4IIh3fuQmFRY5at28DI+ZMINgsy8dpRFCeCNPdLKUlEWF64koyuccWQIdQz0sVDAAAgAElEQVTEYwSDEQb1G0DHtu1pYoTwqpN8XLmWq8YOwywIccKRxzD8lPNY/PRz7HjsQQRCNqWuxaNPPsatrzymxohdkVD0i1a7tlcc3ep0gnETJ9CuXTsGnncR5067hi0b1ij6xMGtOjBq+CiuuPE6ajfV8NT4m1ktfxcJ0LJFC5KZDB98+wUDx49UPP9nH3iYUNrFjmdpHGhDRTDL1miaGQtm8K+l7+P6eafAjGzKmGBXBZgxdDSm5zHohjGkIjqta3SatGrFcWf0YIeipuzXrB3bElVcOXcca8tXo8Xi2MUFZC2TrBifJII80Xc6sXCGS2+9jtqqWlpHSrnm7xfTut1O7GKVsXHzZmZ/uphFjyxENzJoSZ1Dd9iX0ZcOoTRapha56+OVzL7rVl5f8gFOwOLwHfbk6hPPZK/2O2PZFuvi5bz42XvctGAuC+fezG4tOisOdzPNJGdl+LxRgk82Lef6/kPYobg53U48kUOPP462sTBu1ODdlZ9zy/2L+NeSjymIFODFs4y+bDDHH3QU1dE4tWlwV9bQpeluHDvsfD7xv2oA0H/6WamhgX+1CDQA6L9ajzW093eJQFk2yNT+Yzh0z86EaqWMyCbtplgf28rsB27l9a/+RdzKUUITBve+iu4HdWXpOx+yacN67GCAA085glmP3cY9LzzCnBPHcMoxJ7EtWck9Tz/A8+++zKK77+Tx+x7jg9feZ/70uSxevJjRL8wEx+PoRu0ZP3MaQ+ZO442XXuKZBfdRktPZd8plNKvyKIsUMH74KDq03oHXX/4nWd+hS9cjeeCFp7nvsYfYsXFbFoyeg5lzeOuVlwhENHZo154mO7fm9D7nsqZqI4EmhRjpHCkB0DmNJmmbx2ffyepPltF37kTSpRbBVIbDou2YMmw8a2IVXD5uBK6lMW7wMI7o1JmPPniPVatXcOyJx8P6WnrOHKk0Ze+feAOxqhoGXTeO1Y11AskcSyYsorZ1hDOu6MVBRx7FTmWtOX+nLjQOFXH7Zy+xMZji408+Zt3X3zDu6oEcuvPedO3fG183GNn17/ToegIrN28ksWMZy976FyftsRcVlsfpfXpR0Kwpg4cMpU1BY8qXrWXt2pXsveu+NNq3NQOmDuPT5UuoceNoYVFCMWlilxDKGBx5UFcuO6cP8c2r+PbL1RQ1bsGeXfbhxgU38up7L3HWKaexg9ucHp1PY1V4G8+9/SJxJ8nabet4e+m7CL1VNDZEtkt455Ye4PhOXSlpugOXtT6cdPtC7nn5QTIk+OT111iWivPowDnsZBdR1TjA8k1rWLXiW7ru3ZlPvlrKtffMJpdJMeSc3px97Jl8+vbnbKveSqAwRNs92vHaR29z/6MPktNd4m4KMxQgmElRrYdoXhvm3jkLWLb8S/rdMp5moQiLpz/AV7EkrQpDrPrqKyq31nDgIUdy/QNzeWHpKxx55JHsFGlN987H0zRXwvw3ZlObSPHci69SUxtnyoQpdOq4D2+9+E/0RJqmhSU07bwXM+5dyMeffcpZJ3Sn7xEnK+WZ2996jn++8Rozh4/ns8+XMP/5Bxh7xUD232EX1qxYxd1PPERxy8ac3vMsBg4dxAlHH8tZRx7PUeMuV/zosAOn73EQF1/Qm143XU/1ugoWD59LoFGEpWuWs2bFCkqLStjz4AO48Y5beOGFFzjh8K7s2rINxx92FNF0AY9++DKbQnHe/PB1Vm9ZIzW1ipeuTD5MKKkMMm/0FJx0in4zxpAIa/Q99GTOuaA366urSazdBhur2fngPblk9ii+Xv8FYccnKZSZsE0WDTsW4pn+M6kwYlw2/zq0ZJaB5/eh+4GH8/qyJVR/vobjuxzGxuY2l4zsy7ptKyjVo0wfOJ79dujIq2+9RiLlsMffOvPuFx9zw+3z6LjDvkwafC1lmsmXH31CVflWDjnyUFZXb+KqkUM45OgjaV+2B7uVtKFbpwN5bPGjfNPc4e3ln7DxnU859chuXHRRL5avXUv8kzVUZWs58KSj+HLdN4wZP1b1z/BB19LtgCN58/lX+NpfTasdO3JY206EN6Y58/oBLPGXE5QMdKFGJG6iZ0xSdWY/v8sLteEkDRH4PxiBBgD9f7DTG25ZCvpEOs6m99Gnc2WnkwjGTCLBIFaLIrY2thgxfwr/+PBlurU8kPlTZ7Pg+htY/NaztCpoyelnnkGn4//GtXMn8MqnbzKn2wSOO/wYbn1gEbe/eg+hoiLuuv8+nrr/CZ555EkmDBjHTjvsxMkjzyKVTnLP8Otp3rED3Qf0oaa8nFcWPYS/eitdpvejTa3Had1P5ZLeF3PDjBk899rzBK0wvmGS9B1yuAztPZBjOxzKzJnTWLttFe13aMfFAy8nrqfpO3Ig5U6CdDaOHgqSiwonwGbncEsemXYr7z71MtOfvIfIDk3oefTxHL97J8JGgLl33cEDLz3DgZ0PYtrocbzy/DPMveMmEk6SZs1a8taMhzn39sl8umQpD46ezpqvV3Dt/KmsbGphZzxWTbiL5dE4l08eRY3YV2s2M86+igN325vjh/dhSyBNwDSIejrXXzmMPVrswNHDLsPxPCYedwHdD+tKNqBz5rRrWfHFcuZeOJhOxx5Oz0t70WbXXRgzegxzJk/j/ffeoHVJa86/5GIa7dmScfMn88Hn/8IJCB9dVCMMon6EZuGm3DXrdtzKLMOvH0BFZSVNgi2ZeN1Evlz1OdfNnoShaxR7Rdw9+m7WBcvpP3oAZtAgJ9zroGSBU3lXCAHQ6h+DsG8Tzxg8fvF1ND50d7pffibltZso1k1iTUq5/cIJ7NmoER9WrWPSTdOpra7i/qnzWLN+HQMWTKOoqIDHbryVfz75Ig8++iiBSICjjjqaI045mjseuovFb7yMEbXJ+DlSTopiHyq1EK2SBdw/51Y++fRfDLlzOo0Nk2cn34NT2oKX3niKBx68U8mfzZ9wK7c+fz8Pffoc8VgNJUZjZg+bzu4F7Tl26GHUVMQIG4Xs27ET142fwoKbbubNV14hHDTpf2lfdjroAC4eOYht1eWcfeKpDDiuB7fdcit3Ln2Z5s1aM3noSL5cskQtMudPnIqVdhk/cTy1ZNmj0z4MHDyEQf36c8xhh9O9y5EcOqY3RG0iyRyXHHA8Z3Y/nR6zJ1K7toI3h83j04oVTLxjFus3rqS13Zjrpk0nY+v0HzqYVCxOSSTKxBGj2bv5Hvx92GVsCMYhrOEZLq6TxRALaYS/rNGyKsK8MVOI11Rx9awJJApMHhs3m1giy3Vz5qDVpCgNG5xxzrnMfuUffLPuMwpMm6RU9YVs2aghFIvw7IAb2KhVccW0sezRaifmjJzMNx8tof8ds4lv2UwXeweunTudu154kEWPLeLkricw+qprufWGm/l0yaesqdxAUndIilJPkc2dA+bRard2jJk4luXLllJi2zx51wM88/yTjF40E7N5GdktGucdcQqjr+zLgLEDeD22jpTp0DwZ4JbrZ1G5pZLBo0dRbOh06XIwfYcP5LX3XmfC5Ek0bdqUG6fO4pG7H+SZZ58mXpqistZh3IVDOO/AEzhj8gA+zn1B2I2TLNSJxiz0rEFSSOoNR0MEGiLwmyPQAKB/c+gavvhXjoBImXmFQbQNNdixAK38QuyQRcd2nbh67LXUGg5n9jmfAYeeQc8zevLIgw9xxFFHgqWztbacRU/fyz8/fpVAkyhzThrLYQcfxjG9TyBluKSLoVmrlqxfto4iL8qh+x7CkCsGMvGGsayt3MTzC+5jwVMPMPMfi9B1g7cXPUJuyUoOnTOUJlVxFtxxO2s2b2TgyGsoadKEzVXlBE0L09cwdYNbx99E0Uad9ZWb6HzEwWSiPvc+8yAvvvkyy1Z/hVUYxI6GyMVTZES71g1xYOPduW/kjZSlLDbYjipi2rm0Cc9++Bzz7r6FVRs34vompxx9Apf0PJtrhg9mbdVGqpxaAs0KWTHoIYb+6zGeeeF5Hh8xg61r1jNo7kRWNzWxshrrxtzFl6FKBs+fzqZ4LV7OZfKFAzh0r84cP7g3yaBHUNMIJT3mD5xK43AhR4y8FDFEmdvzCs454RTm3ncHI55eiG/b3H/BFI44uRtHnnIMl19xJYccfDAP33kvPc88g3RI47VPPuDex+5lzbbVOCGNbDgjIrpYhGnqF7FXqz2ZOngibz/1/7H3FuB2FWf792/59mPx4O4NFNdSSpECxd0digRIgAQCwYITtEhxL7QFAgQNDsVdAgQixHN8+9LvembtnRwo//cFvhcuoHtxHU7O3mvPmnlm1l733HPPcz/P+W/8lXCBqzI2jD3ldCLTVwA6Xy6Rjvpx86V3MKXwOSefcTLNbU1EVkglLFMNZINiDKAViNYMglIPmtnM3fueQ9uGK7PPCQfR2TGbBBr51lb+OeIa2hyXvc88iXIYZ4n46+jzFYN97GXn0pZu4dJjT+HFF1+i/zKLs/5G6/HBlI+55+G/88q7r2BkLEpeCV8P0B2DXBm6NZshbgv3XHUTz73wLOMeuIGBeoJnLv47M8ohB5x/BPPmzWCZ7BLccO4V3DrxTv71zpP0lEtk/TSXn3IxGw5dixVHrYXbXsbp1rnw1HEMaRvMG/9+ne3+tB2RHTF56ufc/M/beX/eNEmExn477sZfNt+R4ScN52OjSKHQzYpLrUi1vUf123ljxlItlDjrkgtUWsPI0Fh+2eWZ8+kXHLD9Luyw5mZscM6BKgViVuQ06/+JfXbagy0uPZXCtG7eHvlX/jnzVU667UK07iItIVw3/loGrbgMux20H56k/uvp4ZKLLmSzIauw+0mH0Z71iJKyubWqckGbgeRPNlQu9kE9Sa4/6yK6ujoZfuW5dKYjztrlcLbZbkc+nDodq9flpfseYcKHE5mfiQhyEVFvL0YiQWhbCoin8mkeP348n2c7GX3uWey20R/Zd+sdGXvOOTxuzsfvLrN+oYWLzr+A2x+/j9sm/YO/3XATCxZ0MXLEKdhpB1/zcTWXsmQ8MSPmjXuZ+2a9ywk3XoBXyDPIdHjir7fzzrPPceFjd/Jx/gsst4VDtt2d4fscyNhzzuT53qlUiWjuDrnvklt5/7V3yfUfwIDVFyMIq9x08w1MevkpLM1i5VVX45xzz+eEE0fyxZcz6AimECXaOHzLvTllx8P43fH7MNWZ08jC8Ut+YDXq/rOMQANA/yy7pVGpHzsClleVBBrktQi/uUm24oPdj0x7ldH7HM32K63NRSNHsPy2G/PnP+9KR6HAQ08+yivvvsG0BTPJC+fmuKT6pxn7uyPZYP0N2eOofWl3ClQylTill5ci5acZkOjH7VfezDsTX2J2pZv9/rQTe406lk8Ls9WO/Feu/zvRW1+w5RWnkHVLXHP7zfzz8Ye574mH1QYsEnF+57SVojC/k/svu431Uqvw5KvPMOmj13nigxfpMUpUwzJmStKMFVTGi6zr0Cv7hPwUWwxcg9tOupD5r39OV8Jg+bVWp9UzuOCD27l6wk1UvQi9rLPXdrux3w47se8R+9IV9lDJSmaFArOPe4Lh7z/EA49M4OHRl+J25Tn+wjOYOlQjGZp8OvJGvkjOZ/8zT6KSSUjCN47cbj/+uNFm7Dn6aHrcHgwxG8mH3H/2XViaxqZnHolf6eG2v5zBOiutzF4nHsp72YrkpOOOPa5gyDJLMOasM9h1l53ZbMP1mT1tqmLkX5r6EVO6ZhIqC2GPimjWUy566JIkST97IMMGrsoVoy7hgRvu5dwZN+L4Gew8nHHKyWrz2Zhxp6FJFhEvxYVnX0enO4vzLzqHMHCVJrciGwhNcZVZBKBj95wSWpDivI0PZZ29t2O/Ew6hs6edhB/S29TKbUdejJPr5fBxp1FwPVKRyX2X3UyxI8/hZ5/BCkOX5vLjT2dO13wef+8l3vnwbWVyQSoiSkGh0IWesQlVujkTu6zh4tDmtnL3X2/iySce57LHb2e1fotz+7GX8Oz7n3HmQ+Mo6C6LJQdz08kX8dBD93HTM3fhmRpNlTTnHzOWTZZclyUu/S3uvAqZYoazjh7N79f9HVM/n8oTrzzNC2+/xrT22VSCOTj9c9jpFLvvvDvHbLEjx54wnI+CDqzWHOGCLrSqwcDkYE4+cQSdhV7OuuJi9FyKsFhE1yxSlZC9fr8tf9l8d35z0aFqI2ZLYHLYb37PAbvvw8YXnUzPtA4+HHEdt3e+ysn3nA89LoOqNuPPu4DWpRdjt0P2o1cyhSQsjjr2WPZcehiHnDGCDsnfLJlKhDUOJUuJiRGKwY5Ja4/FjReMp7Ozg+OuPoduSxjcJIOGLsFiK67KMrlB7Lf5Ntz99F1c+cx9+FZRmYGIiVAkm4Y1g3Q+w5PHjedpewoXnjuO/TfZhmN2P5DdjjuEj5Y0lUHMkE9c7r3gWh54YSIXT7yZG2+9nadf+Tc33X07gaTU8EsgGXPkC6ZSIhj7Aad9OIELn7iRiICMb/D4Rdfz2ZPPc8I/rqa4pEmukmOLlddlzOHHMmrUKN70FuCFOsv1pPj7+Jspzu1l4vPP8c/2V/nk/XewQ5+EbuB6VZZbcQXOPO98jh4xghkL2onC6ehOC/tu8GeO2+YA9jpvJJ9Uvmzkgf6xHyqN8v/rItAA0P91Xf7rb7CkkFKHym8bp9WNevLkWtoIqq6yW77ushu48eqbeenllzFTjnLWq4Q+rQP6ccZZY5Wz2Wmnn8ZOq2/GGSedwuXnXcibr76CV6yqne+Dl1qKo0aewHGjRvKXnQ9i4003YudDdqU7LBC06VT0inowJ50MoRdx/CHHcdSSuzO/soA5zOPo049TmRACTefZSS8z+e2pHH/ciSTt+Vx90bWEJZ3x51/Bgq4udMNm8VWWYlp+Kp3VTkYfNoINm9fkhuv/yvtfvIUm6fWabTb44+astNFaHH36SZC1lZZWr4bY1YC1VlyFi84+TzHpt99zF0utsiIHHn4o67WsSGleDxdffQWTZ01lrQ03YMSIEdx/2108+/STeL1Fjt7/MFbdaX1GnjiSWdNmMf7C8SrFnpxn+xYD2gZwwdnn8/HAeYw46SQyhqUA/7677s7WW2/DtjvviJc0KbgVmuwUd598MWa/JvY85jC8wOfM0aez0gorsvM+u+E6FkHa5rJdhysNr1xj4403ZptttuHuu+9m0qRJKi+05Ln+7Qq/4cjDjmC/kw5lWi6PlyqSzmaxqwkG08K1Yy4lmFVg1A3XkuztZpnBTZxy/plc9/Dd3PzMBDCT5LpS3H3qeD5LfcnpF4xRExpxi9NUajQ9Njms/4gLnZ6mtcPl2B32ZLM/b8uhZ57MF73t+F6ZhGTnOO8qukydg887BZeIXGhx+eEjWHnJZdjypENpSqZ5+vJbeOCBidz/zPP0dLcr08vFBw/muFOGc8XNf+WdLz6iKywTpUwyvQaF/hZt7T4TrruDF5+axFkP3Mq6y67MNSeMYfjDNzHp+afJmQmyns6Eq27htn/dxy3PP0oRn6ynMeaQY9ls2dVZf+yB9M7rxCqGHLTzPuyzy17cefOdPPfcc7ilgGQ6yzKDBnLCiScwbvwFrLPp+uy47y4cPuIYprZPx8gl8X2XpO6Qy8O4C85nXvsCxo47V2VlcQNfpTwsl4tssfVWXLjpXzjj1iv58JN3VWaMfXb4M1vssh17jT2FrimzeWjU5cyc18WYSy5WVtmDlx3K8NEjmNHxFceePBwzZdFT6Obk005l33W2YZeD9qKa09WmSy1j44UVlRZQDG7MMKJ/exM3jL+BqV/N4Jqbb8RIWOSSabpmzCZnWIRuleGHHMNvN9iQPx27O7NyJVytC3GNMT2DqGzSv8tmwhX38NicDxl/wUVssPqajB05iucefYL7HrwHTTMZtta67H/QQYw8+2Te/Owdbhj/N8yCw6VnX8rsztmkU2kyi6cwHJ3JMz/mkcueYPqUKfz1iktpz8+jrV8rZ409i5nlDo4/b5S6V1uDJjZcd0MOOPQgTjt3NF/Nmaaym6R8h+suvoY5U2Zy0zXX09k7H8Slsdlh3wMP5rMpn/P55E8Zd8ZZPP/oEzzy93/SU6oysHkwu+29J5tvswW7HbIPswpzKVsBVUs2xoYqG44mLoONoxGBRgR+cAQaAPoHh67xwZ9rBBSAVt7SiwC0XvWwdBO3XGHJJZfktrOvwphZ4r777+OjyZ+Qr5ZZfc1hHHrkEVQ9l3/86588+thEkosN4dxRY/jNCisxd9pX5NIZuru6WWaNlXn/80859PijOXSH/dlg4w3Y/4gDyBtFtDYL1/DxJP+z5VAtVFh92dWZcPo9FPUSx449ls/nf8m8rnYsJ8kdt95DtStk+JEnkWjqZrP1fscJR4+EqkEl7xGKZXeTxjvT32bU6BP5/fpbcvZBpytr52qxF0t0u1ZI/2WG8I+nHmbs+AupGL6yWE4l0oT5MgMzzdz5t5v5+933MGHiI7QXe9ESNrutvSUjjz6BrnKB408dyZzeLi6/fDzLDlmC9pmzac3kCItVnpz2by6/9HL8YpXjjjyevXbdi2mfT6NfU5vaZDd4wGCeKbzDScOHY4unnhtw+P4H8sc/bslu++5DmLTIuxWVe/lvI8+BlgyHnHSMMqkZfuRfWGO11dj/4APwJBdyU5IDhm3D3nvvzfU3XM+8uXO58cabKJfL+IFPsVAgmUyx9MAlePWVVzlp3GimRLOxmjUyjoNDBqtsst/Wu3PEzgfwaaGXTKlEzgiYVZrPceNOZ77k8A50Wv027h59JR9En3Da+WOwbYdCsYCZTsrbdZfw2ixMcqaFNJd0TtrzYJVlY+Sl4/iiax5+qRejBDeNuYCoOcNhpx+PL+573UVO2+8vbLbBRhx26Zl88dEnjD/+NDbd+A/M6S2pnNrCnHt+Fac5ydiLzuXdKR8rRtlIGTT5WTrtMtkejdsvvJI3XnyZvz77EEtm27jh9HGcMuFmnn/lRaxCmQGZflx96ll8PH0q59x1nUqnZnWXOfWwY1hv8eXZ7pLhdM1ZQCp0WHmx5TjtpFEsM3Qp3JJLsVDFchLkUg4fTf6Yi8ZfxB933IYd99qZo048VuVE15MmrlfB8DX6hWlGjR7N/O4uLhl/mRprlpjBiKkPsMxyy/HoyOuZSg9dXe04UcSgVIb2apEjLz2P/JQFPDrmKkiniZrThHpIZ7FbxeC4USfw2fTPVDrJ3nKBU0adwo6/+T17HLIfNItmuYovKeyUrXqIEYUq80a/rlbOPutcPD3ihFNHcvjRR7HV7/+g8mdL+jg3X2TJxZbg85kzOXLsCcy2OgmSvjK3MUKdsMslWbC5Zdx1vFOcyfWXX4UVhJwzagybrr0+X07+nExLjmRzExMem8g5l52HZ3vstt0eHLrb4WgVg1xTjpnzvmLgUv156e0XueiqCzhmxxHs9Kdt6Zwzh1Kpl7bWFkIrYr7XydlXXMzkmV/ST2tllVVW5dAjDuGcy85l8heTiSoeSd/kiH0OZa8d9mDmlOlYtoZn69jNOZJtTYw54wzeeestxo0Zywa/WYuK5ArXmvAjMVwRp9KIsy8dxzufvc+m227GAUccykGHHURvsTfOqdk4GhFoROAHR6ABoH9w6Bof/LlGwDdr4FkqKKZrYtJQqZJwkphoVCtlhu98CPtv8mdS6RQV38MQFiphM6+jXYHniY8/pjbsdWZMBmSaOXjvfdl4nfUUgJ45axavvf8O9z/yENPmz+aE/Y5hpVVW5tSzRjO3NJ8oI+5uVbBtdC9UOsWMkeKW026k2+9ixFknUtarSjXiVTyuvuo6vvp0Dldd/Ffs5gJ+KWDLzbZil+13Z8nFllV60wefeYh/PHoX7V6eVElnrSXW4bCDDmSlZZehXCkyr3s+Dz39KBOfe5LusELgaIrdFge9ZGTQkshw8XnnM/HhR3jw0QkKPHthQLais+Ea63D0Ccdz4RWX8cZH7zFgwECOOOBgNvztOooFmzTxca579Fa6uvM4msXig5dg3z33ZeN1NwI3Ytb0WSQTST5gBuMvvoiknaDU3cuef96Z9TfYgNFnnYlv6QqQ4nqM3PNgkoP6ceYl56v8v8cccjjLL70so08bTadbwk+a/GHZdTnqqCO54qormTz5E7UJc6uttmKjjTYikUjQ0dHBay+9xiOPPMK8QjsdZg/JFptkMqns2WVpvylKscMfdmCj7XegJfApzPuKK265lqm9c2iXpfbIpKWU4fbTL2cyUzn9vDEEYl2uaWiWEU9c+npNaGBaGRLz8hyy3a6sseG6nHrZ+Syo9ComdFC2HxccNZLHX3uB+194XLnb2T6sPWApThk5ktNvvIJPPvyIZRMt7LDNzmz6+61im3avwseffMiEpx7hvc8+IkpZFKMqhhEQFnWioS1k26tce+5FPPXoYzz6wetkIoMLR57GVZMe4KV33sD0AlpCmwtOHM2nM77kortvgoRFuhJyzH6HsM6SK7DtOUcSVQJMkYsXXFZbflV22X5nNlpvIwzDpquzh5deeY6nn53E7PY57LjLTmyz4584/uThdFd60R2dIApUbu1U2eLEESfRVejl6muuQbNNLMeh4lbVvaQZOn9ZeyfW3WNrUskE1a4epr71PoutsiJjbrqWwpQOZbSjt6XpsX2SmSTT587g+tv+xqR/P0eyKUnRLalyd9tjN7ZYcUNOGTsGs1kcKmXjYECki4dgiLg1CoB2ehKMPetsvvxqBnfffx+51ia22XIrfrvS6iw1YDDVQpGpX3zJXRMe5r0vP6CScomaTIJyCU06ugxDs0M54/jTmDT5Nf555z1krQT9MjkO2GNv1h62FtXA4+XXX+OmO26jo9xBr1/ECm1+t9bmHLj7wSy99NJ0l7p4/PmJPPH840yb8yVDkyuw6w7b8+ett8HUQmbNnsk7H7zD2puuwy3/vIcX3ngFs2KzwXobsOueuzDu0vOZPnMquuQG8g0yepI/brIFf/KbQzkAACAASURBVNpiG9r6NaOlHJ599WUee3YS773/HtVikQGt/dhqE5HI7Ekq0Y+eQg//fuNVVltzdUaNHc2sjrnsvv/ubL3Dtpx0ygimTZ+KLhKlxtGIQCMCPzgCDQD9g0PX+ODPNQJiRqGOmnxDAWhx65KHrBHrO2S5feW2Zdhq661oaWtVIHXOgvk89czT9OTzuIZHi51hVlQgo1tUShVlPFEpFRUQl+V939KUTtXvcGnr35/23k5lwhGYLkEgUg+TqOIqhlZAx2+WWBM3KjOtfRrlsEwYeOKVTTK0SBhNlMX+2JhPU7oVt+iTsjOUy56yR7bTOkXHxYuq2IFFyssSlivKpjrpWPihF6c+yybIu6VaCjYD3U5iVFzCssuglja6u7tJppKUA2G2dZLVSFmASzo5I+lQcMvoYqEcRBhBhB5EtDU1M6Myl2Q6QyVfxjETqj2aH5FNZEiaDvliEa+/jplI4vXmaW5uISxWlBPjnLmzcPq1UvU9NM+lKRSnNo2iuOxJH5Vdcok0He3tKp2YZDBIVy0STkLlwBaGUJwdxZFR+tD3xSFQx/MDDNNCt6AU5sn1y8Qu2L5Gys7il0NSZoqibpCuulheGd+RtGW+MpwR97YBxgBuGTuef779GPc+eB/VQgEtnSSMxDFOJ6gnKqj/rgZko4TS+Rpph47IpWpGYGroXSUG2TkqdqgMQSKx8bYTRPN7yGQyFDQXK5vB6C5ikqBc8sgmEspRT5hdV/OJbJ2yuPNFLqQdrCiF5xUxXZ1WM0WlVCBqyqi+b7FSzAwLiqk1vJC0mSRTRWmfO2WCZlvohTI5LUGi5DMl0as2/emeRs7JoLkRZmRQLVVJJlJEYleeMtQKjJNKEEY+VsLB06Q+PpqpxcYdPjTZLco5UCQ4wj67oiNWnh6SOFu6KaC5y8frn6VSKNBkJog68+QGDGJaucAgexATRl3Bk+8+zzk3XaLY64JbRJNc0tU8TtpWE8xKuUgylWCgNZivZn9F29JD8EV+IAY3Oop9FpZYHP7CikG2qVnlky4U82o8S/6UnC1jsoit6ZLZnYJuY1riNOkpw6FApCdioyhppSuacuF0nSqhH6n7V0pxxGo8CJWnjp1KskBMgayI7nw7hpag2WrBcA3Krku6OUVXqYNMW5YgKBFVs/RvaSHozWPaprIoz1d6SaaTSqYj9uUy3y4XS+TaWujpaVf3h3xvVTrzJIyEuNyTS2RVuyTjSKhFVLRIgWCpV0JkU0FEWHUhTFL2yhimgZ2wKFaKePgk05ayVJdsI76uoYmLYuNoRKARgR8cgQaA/sGha3zw5xqBuiOd1E+5Iosc2g8Qe+dqqUwuk1XANJnKUiwVlf4ScSFzLGW/LQ+eoFzGbG7G755PpqkVqp7ST6eTogP1KQe+Yikrbpmm1AB6O7sw0gnEJBkrkuIIqlUcJ4kvD7UgQvNMki0Z8h2zsAc14/bKMqqBFlqk9BRBOaCSyIOnk0nmqJRc0okM5WoFPW1REYoskAdjgqBkkk0kKXd3YRoGTtIm1CMKlTxWKoEbBeimg2El8ea309x/IIXuHhWPZDql9MiiJc6EwshXyLW1quX3QqEXHFvJXWSvVtp26OnoxG+x0MOQsBqQtFOUSxXamtqUztwvuQpwlpoMtEqFZCZLUK7SnM3hSiovsRs2dQXUbUmt196O3dasrLvp6iada6Pa3UvCcqhoYr0MRjlSUg0tikjmcnR3dyl5ha7raAKexT5a04l0ncivkkmbpNIJAs/DSWaoFitgpWoaDB0jCJE00bqjka8WCDMJwMZcUGWtxVbgw46p6ML8FosKBAowEQCtZPR9QXQQYXoaSTck0ZylOxD5RUVNpCxfR+upkOifohi4aJKf2PexxUmuUlXgmFIBu6lNMcFJLYFXKaNJX+kaldAlkYtBsp8w1WZKK3JUNopEoBNUfVKWTW9vF+nmFtyqpElLU6kWMcXCu72LtJ3GFaI/Zah4mzKJ6y3T4qSZ5s3H9yM1AZIVAvltaaaaVJYLZSzLUUZCtmXjmJJ1JCLb0kLJLaibKBJ5hkxGvYiE3UQYhoqRlsEu8XLlnkkl8VWf2zQVArqsKoamq/pnXA3fsOkwdFqCHBPP+CuTPnmJ0dedQyqTpr2rnXRzhgoepUIPWtKOb2DDwCom1CQFRydhmyQzKbXHQAwbrTCWcVRE0WHoaryJ9XWlWMBKJIjKku4OkoaN67qUrASOEWGKJMUtqq+xMIgIQg0nmaPaW4CcmOfIrazjlyqkJL6+AOiIUNPwo4D5XfPR0hZRr4ttZ0nqCTVGu3raMZImTsYh05LC74UoiEgnHIr5PCnHIQz8eJItAFo3lJW9ZlpYlokXBYS+S+QFWDIhLZSxDYuk5VAsltXEoFfGUTpJqbcXL5DvNgcziLA1g2qgEQSS5s8nkXTUPlgv9PCDCl65iJVOY1o2XkPB8XN9hDXq9QuJQANA/0I6qlHN7x4BJRWogeeF2EeEmbX9YPI7MDUF6r529E2LWv+36y2UgcizvP6ygCrFTkpihsBUhhsLN5zVC40kMVagMIC6pjA+qhDhgASa1VhyYagDU9l+Vy1ZXxcqz1AOeMKgxU7SMhOQtGqSgUAMQ2ImXQCmgAhVnia3M0p2oC4p1Kx6oTaRqG+oFIZQypRTItmEFV9SXlvUwK9/xpd0BbX6ysmSlk0PpXZynqYmKeIIt6hNkvFPxzAECGrqt2HqmIaGGYR4lpo7qLrZnqbYbgNN6VcrpjRFU3KKMAgpVcoKEHzzqLOdEoOcY5GxLDQBN5owx7pi2IWpjilRiZPEPVrYVsnsnHRNHF+jKLKAbwyHOnBWLa/FC13qCqIAkRoFRtwd8r4CXAG4locpl5Kr6TLWajWXgupjRghUT/pXXopjG2hx3aSvQ0F8arAZmF481mJXREj4ao6FaP3lOqoOUo4Ck3E/qklk7XwlF/ZDuvwCFa+qxlU8dqQPJQrC5Eo6OChZarpJLp1Vdt5ywXjcx4NY6hqpz8c20GrM9FFMLRw/QMqNKKVkvIJIztOurmyzK83NDKSFx8Zey8QPJzH88tPI5nJ0dncqdtePPEK5Tp/70fSTC/tN6pVIONgy6RV8rXTkYukdM8QLN33Wwq7IammDaoKGb8UrGUYYYIQiA4nvxkCXMWPUxozch4s2IiuuViYP8p9MjMKQ3lIvQSjfDwK2TfRahdVDVQtJpixSqQRR5NSuHakLKd27zESkYpp8b0QEklVElyjL6zJ50RTDH9+7YVx/1R4zvv0Vyx/hhz7lkuwNEGlN3MZA3VhSX8mFEx/Sb1JO/ZDvKxlbjaMRgUYEfngEGgD6h8eu8cmfaQT6PnjrMo5vVjVmpv93I4GqIKVFT52vAehFb8jDSR5+9YdSHTEJioo3OqkfBToWPcT6bnKUskTqEQgargHuuPz6I1DK+H8EvM9myb5nREI9/W91rz9U/4eyFcDuCy77bs6sP6AjUU4IYluEqPpONoQ5NnQdU9dxhDl2RF5iKNAhAFGaLSChDgylWgrYRBG9hfy3Auh606QfW9JZLFmWFmCBHgMMKUDVW69NPGqfENDVZ1Ih79dB8jcj3HcsqWbXgOy3xVVeU+ebIYlKnG1NwG1VyG7AKce/PUfqGKEFX+vovjBUnafK0g1yRSjIZ5TzHqRLAhbBT4BkdROwXJ/M1etVn7SpcmQUivSlVKDsVWMtuhwSLNUgAaFxfb3apFIAtLChcUW+DrUUruw7tv4fw9LxNKopAYEhpjDfbqTAXdk2yEU5/jX6Cl746m1Ov/48Kr6PL4y5aaq6fvPQo3pqHam2RsJ2SMoeAz2evMkh1uv/4y1dD7eA5PrEsz6prE8i1cRDYlK/72Mgq4a13Jq1QS1/F0slKtXYTjw++tyr0t+2TSqVVBKs+m2hyhAgHoVqTEdqkigsvq/aYmgmmubEE0+FgUM0mXDL90colXXUWK2XJ6sAUg/XizNqSL8vvFe/8b2w8BZeOJn4xozx/9GPjZcbEWhE4Nsj0ADQjZHxq4uAAnzfaNXXQLXCOLLxqM6qLTq5L8ssr5Zqqcy+DWAtZLW0cvzcjsT72VY5aQW8Booxlp9atgDfXsiC1a9YI8XU0rDU0ahReorp6gNq42vVadCQSF6oAcV6WfJ+/SMKQNV22deBX982LAJYNcquJnWpvx6DpEWMtEwO+patGMk+jHyd/a4ztd+Mf70oAWmJyKLi6Oi2MLA6srVTlp4FCIv2Uxhb3Y+nI57vUygWlVzgP0BVDWSL5CbT1KRyT8eHMHYxcyqvCGAUIBsjEk1hEcFa8lKgR8imU5XQ4RsX6AtCa2hGWUe7gm2kYAGWtfmRuo7IduQfpkG2EL8nr+UzccFtPfHvnrRMNmJN/tcuWmf2VV/HbfFtjUHd0C6fseM653oh74CfgWxXbdIhjLS8WauXzPuk/tKHqv0CxHpLFHwXT80eamirzixLTATwazFwE5lTDKBj7jke33EvyhY+CVjf+PQZKguj6LhJSuLhja/SGtpugGtoagLhRFlO33o/Xp39EQ+9/TzFchW/VFJyDYHE6j78xopP3+uJ7Ep026Kdjse3MOieArsyjmLQW6u7mlTVwW983ysWV/VmrXE1ll1eUXPd2liqk9ALh1btu0Xq4lVdCkXJ+ayCs5CNr9fbNCwl+bIlJaIww0GAGwYE6idSY1p+tDBC16rqEqZsc9YdDAWiDTQzRDNlD0BEKKBeS6r4qtu/dpMVy2Wq1coivX4MsfssJ9Ub2WeAywTimzfpf9xhjRcaEWhE4H+KQANAN8bHry4C/xOAXgjDZAe/oLn6UX+YfOOhYnp2TUJRe17VGajaA14BW70Qw4zIVMu1ETaBphHIzh8B0DXphVNx1NVicBTnGJYbULTLksZL/jZVCpE4gbUs7daX7ePlWQEJcesiLVBaTDkzlh4sWpZXIFEt0Eom4tpyb52RrbV3ERslbFx8vgKctfbXJR4KECt5Qu0TMbpQ0pGFT/AagKj/XWdp66Gsl63krKIz9Q2KdixtkCs7gYalGYqhDhKm0qaabhzocqWiNNrf9qyXTVMSFzPpYGYySrIhoEm02rKsLxvLRC5StcBT4DLOS6cHIiOJN6BVrBAhN5WqpnaRhQTtf8zCZNNdLDFRSFauLd0r4DNCAWsF1C2TZvFhEU8NA7qzcdAHdcYxbs8K0ysAuo7a66y9SAG0hUvxcq6b0FmsA+aKoY0jAAuaeqBHAHQOmjvUnkmVsk6uJRvvlGRCWH1ZFahNHmTznN5VpOjLpscaAlOItN7hAiyF8awB6GwWy7SUHlxJNlQVa4BTrap4X4NoXwPTtSITbopCOl6FMf2AhBtSNUK8JhOjrLNCPsGcqEB3i6Nsu0tl0fhH6LpZA9CLQGCk+X1AfBxP20ng1BhekT9IXy+8E9T9Iv/T1ASiDqBlrcHxPbURz9NrlH6MfxU1bIWB0hJHOPEqRg179pX31MMmm/fyPQWVESQU+VTf7wY1DdCxTRtTC1SeeT8KlXW9cNtKflT7LpB/mVGc0lAGlhbKRFuAtMjM4smKrsTeoobKqT0PoiuvyzoqouuulFX58fdFUJsYxNeIvzJqOc0Xfk/EuvHG0YhAIwI/PAINAP3DY9f45C8oAv+Bj/uixfoD9FvaYwTichYffRnhOmZUvzW39nAXgCEIJv6MPFRj+UbMY4nOOX5o1pm8mra5BqSlENEV1xNYL3wg18lCgZsLUalSS9bYt9pTvlbPuHzBPPEydJ247osHF7GtcV3q5dZf/2ab62UuPFE97OsXrP8jfu2bsa6XWQfSknNXgb3aGwJAF7LFsnnN1LAiA8s01RL5t+mf5ToCOISvdFIplS0i1jvHQGghAx1FMYCSa+kxg6+YepXEIcIXFFLTYtcr3re+XxsSwmoqrfIiprfOBMpv6TrVfSJTqcbAWv6uxnJh0jUJR1kkuMpNr+8UIz5n4SpCHdcaGmLOWLQWSTjsagyYQ2FyS4tY5r7yknpM1WvCTouEo1Ci7LmL5B5f03lIzFRUVT1y2aySU8QtXjRaasKahVKkb77TN16Gb+HZaoqHLhp02agnTKohqwMm2TJUjEiZ7PjlMiXXx61UlOQhjkWfcV2buH1tJqXrpKTvLVuBTblGPaZ1DbH87rsqIhNd0T6rFIVyna8N+HjcSDnxKtKi1nzbvS8sdyFfxAtkm2dfurzWl7XZp4D2vvdg/O/6PRr/FvZ84StRTVivJr1x/ERTLSdomq2y5Oia7Ccw1I/Uoyz3SRgD55qSemHl46H0zVEtTH2Dgv7a/d34oxGB7xmBBoD+ngFrnN6IQCMCP00ERDf9bdKNvlcXgCRgT5a7I1kKl41YMfHYOPpEQHTFYkRTdSVHx/9+SExlAvOfEP9//+wPOUOuozJklMv/a5/3LV8AZDqdjuUONc28jImfovtFny8x/boO+oe0/od9RrWzNtD/t/vkh12h8alGBBoR+J8i0ADQjfHRiEAjAr/YCAjIzmUyKrWdAhM17esvtkE/UsV/zgA6Vk/EUL1arcZSju9xJMR90rYVYy6HtFXkQEpf3HcD3/co87ucKlX2fI+85CpvHI0INCLwXxeBBoD+r+vyRoMbEfj1REBye2czmZqEVTZj/RTc4y8vfj9nAC3RrINoyUohALqeVeK7RjojuY1FG2wYKnOLSBz+cyvxdy3tu50ndZac8L35/Hf7QOOsRgQaEfhVRaABoH9V3dloTCMC/10REPZRdLBqn1Q9oUKDhf6PQfBzB9CKOQ5CdHE1dF2Vmq3OSn+XES3gWdwehXlWgLym4xFALqsUP8Yh4030+QKgv09df4y6NMpsRKARgZ8+Ag0A/dPHvHHFRgQaEfg/ikA6lcJxnNrmsTgPdJ3RbHDRi4L8cwbQin2uAV1hj0WGI7piycDyfY5kIkEikaglXJQ0dj8+Cy31FQmHspdvHI0INCLwXxWBBoD+r+ruRmMbEfh1RaApm8M068v2Nb+8xibC/+jknzuAlgqrVYTa6oE464mUw6sZhHyXUSufFxbaEkdK9QGNMBSb9B+HgZYrCIBWRibfcXPmd2lH45xGBBoR+GVEoAGgfxn91KhlIwKNCHxLBJpycV5cATKLsi/UBR2NkNUj8LMH0DX9jWz8Ex2zsNCSMeR7SzlMk2w6o1YiZGNpnEbkx0nXppJTBgGSh7nyPdnyxshsRKARgV9+BBoA+pffh40WNCLwXxkBAczNTU1q46BK4lDTbPTVQ/9XBuZbGv1zBtBxdb+RvVic+8JAMbvfW8qRTJJKJPH92Br8xzxk2Al4/r6ZQ37MOjXKbkSgEYGfJgINAP3TxLlxlUYEGhH4P46AMJXCQCsPi29on/vg6f/jq/4yi/s5A+hvGvzEWTQ0taogEg4BqCLp+D5HfWWintLu+3z2u54bk9uRsptvpLL7rlFrnNeIwK8nAr8KAB1RIjQryt7YyGgEebH4TROaKUnPD1oVccWifQUMezZO02ys8p/pcSeD4+HLZpPcFPAGYjGPqLwUUZQg0otEzleqt/XSGmiaB86XaPhEoUVEhiDKxG5zfl45YvmFAMtuxaAJP8pjJPJUynOxk7LcF6HpYilmgx7XC78fARlCzQEtCYGFWSrRlAkpBh14VoVIdwl1Hy00MH1budWJUaxaQtQjfCMgErtovxWCTDw6VfkBBM2glUEvQJhQrlaaVgFvcUi9CeVhoHeD1RH7E5eGQfoVMF2oDiAKWsDsBWdOXG5+bbDawZ6BpizZIDICZWNNdfm4TfpMkqZBVM6gV5fDTX8Sf7ZmE9z39onwlO4xND3lFGfoJkE1wNQsdDnfsPFcscTWMZ0cFBOQej9mGytLxY5oRi9Y3XGxpRXxxfZW70V5NMuPGCAbPVJRCNMqFpEpqadCtPJqGPanGH6aUOsmsjyiShOB1grOLAhblG2xOsT6LUrEP+L9bHSAOR/CXHyNhUhA3MPE7lhMKwJRYipbbhI56FgaPdNB6M5GNwYSSn/pcm4I+Y3Qc/9Cq7RC2B/8NAEeWvZjsPLgtkJlxdi1z5oBiVlQXibu4/SHEHngtYC7PCQ+RfMH4GtdRHoJ0zHBi/CRMSCWwHk0vQylpQkqOpFTxjB8NG0IgZ8EPQ/yvl5VbdBlbKU+QqssAX4zmtGFbs1G87NQXRE9+QbVaPBCm/HYOc2rOaj1teOIXyeSWIqVcu0acr4a0GLTl8MUq0K8OM7SYGXfJnWvubTh4zgVcukMgbcYgVhjp6fG/VQZgOYnMMT90ZmJHzTF15GxEKTia8u4MbtBr6j7IohyYBTi7wqvFa26OLq9gEhex8EL5qIn5qL7cn+JS530ao3r1gJ06WcZ+/j4jtyLUs8UBLl4zEn9xfLdXBDbYAcOev1e/QmeJ78EAF3XQMeWe4u882RDoTC83yfThZpcZbMLjUZ+jBDXR7WA/AaA/jEi3CizEYGfdwR+FQBaL/Wjf78WOrvnUa7myeaa8DwbvxKh+VV0E6xUSMn9kp33XotTRv+JnX//LzoKX+IT4JMizHRDtRUj6oTqUoTykNWLYM+OvXAFJEShAtDqwR+kAYtAwLdRJpNy8YI8CcOg2O3jGFCpthIGLol0kiAwCAT8almiMBWDAs1Ft78gMEsEmgF6Uj14U0FEQmpmGvQUejEsh8BqUp69ZmCiixWxWvKMbXwVYFTexJ01wCgrogLiBHgIWBCAJg93ceuSh70HrgDoGVDtJ/YFYFZAM6E8FJJTEFdcBYjDBJHRBfbceCQrwF0G+0v0QMBkSGgUxfwX3GXQjAJ6OA0t9LGtFqodA9Ba2mOL4IUAOnbQiuSzkUsUBSSCTXHLAoI7cZJdhP4czISHF+okUxlcV6daEcveJSD5YQzCKivWgFAnGAtUf1BZlSjxedwm5dGsvJVrAEpAjaniLnGLohRaZQVMazJ60IxfnQOZiGQigxYMpejPIHSXAWm//MiERD4fyWxIJmcSd7mOLBPX9Zb12Au8EtasBo5l7BgBpr8Chv6JAm6BjE80rIRYHENQWQIPAe2Bsqb2yz6JTA7XK8XXkb6U/oiSRJENjvSfAOgcJD6O+9tvAW8JcKZguQNxtS4MvUxYraCnMoRhAj201PU1PY9hV4n0EHHCLosttHhE01T71pK6SxsiQm8pSHyEXl0Cgiya3o1mzUUPsnG/Ox/i0SKmzbW4xOMvBtICjuuW0PJb+kEmN2KlXJtIqtjKZaWNKTS5v4zO+B5UgFvAr0wskjHQ1btJWha5RH+iYDE8mUAmP4kBU2VxBZTNKEC3pxFELXGdpAxpuxoXMgupxBOESCeQCViQRgstDLNdtUIrLo/rL4BUkUg30M3sorlUzfI6HgNxH+tIJoaQIFgMtJLMumv1lzEipwigboFAMkW46HIf/UTHLwFAx5PshbsJF2py/MBXWTm+70a9ZCJJKhlPGH+Moy6vFqlJT2/vj3GJRpmNCDQi8DOOwK8CQB96QD9GnXo0vb2dZHMpBWeqoUu+t0LCSVMqVWjvyPPep/N57oVJ3HDDoez6x8f54JO38EMLP8zhJ+ZBdVWwvgBv0EJ2TDFGAgQEcMpD05qHJg/AIEukC0CoqAd9W3OVf9x3HYv3S2JZBUqFebSXdb6a0cXzz33I3bc+Q8WXmqUIScYATouw6STQQwIBr4YAc4+k6+IWdNK5HJGdIi+gRhhqwWChgC4BJ1KrGJQI+JI1bJ2umHFXh7won5NUUHrMnmrCMMr7AqCXhMSUmLWW94TFFbbPG6DY6FDAqIAz+bwwZwJa5JD3hVmzpqHXmLXIKBCQBncJUpkiFf9TonJVAeyUsThlu8b+KjY4BrWxaZxPSJUo8kgaPfjViEMOW42zR53AZ9Pe4LNPZ3HW2AfomG/Q1ro002cU0DOLgzM9Bi3uoPiJa5TAyMcMs7sUOJ8sZNtjcBPEfyswV1XtDQXAY6G7QzGcD9DdIYS0c9ypO7P22r/j8IPPo+h3QiULMkFQDKaAZ2FIZeJgx9fVemNQpNpVP2r9o9Jo1Y4owg47oNjGSqsVuOzKI1luydWYPWcuj0y8m/sffZM50zTyQRPpTESp0ksqHVESDGkNiPtJWHSzS9U7DNrAmh2P1TAL9vQaw56NQbQ9HbPaip2uUnE7iAIfqgZGsoVIQKgWM6bHjPwD62+0Kscdczod00CXYaaAenbRhEf3CIJ+Ku6aOwAtTKCpMdGpAK0mY8KZih819xEix/xc3/+rERvpaDLe+k6o6pO9hZ/QCVW8Jc4yhmWyKWy09INb6weHlG2RTjShBf0IxMJbGHG5Jbw2dQ09CtDMeUQKrEtZcv/JGJCJpVxM/paVjwqBIaxwTq3uCLuvGR7e/CQyrFOtkZq8+b0p9bcqI7b+WLS6IGXWRNh6tQagZUzKj7RFxrsAaOkbiZkC0KWf7NHwswfQ36Jh7xucuhZa8i5/10Oyb4jJjmwy/TGPuoTj+zDkP2Z9GmU3ItCIwE8TgV8FgN5wXY/LLjqZwUMGYFoheBVCrUSp6tGvZUlkg3TJNenJt3DRpSdx/oX7c8AOz/Lmuy8TYBOELfj2PMLqmoplU0uu8nDUyoqlUwycsF8CKgVICoBWLLKnlsd1vZclhiR44cn7yCSLFAtfktALBE39qJYyNCdX4YDDh/PwA6+iJ0xC3YgBtPBt1Qyh8M26qbACdDMoDScfdxQ33voAX0ztwnL6UxBGNfQxImG5/D5bbgwCXUCGjuElYqZUPeOTMchTEgNhvpoVGybL9lok4HPpGptuKxmJYssELNdAYmB3xCBbLTlX1PVi4K6hCWgTkCHsIzqhUSAkReQOwWAuidwCDj70T8z4fDaP//Nz/EyN/ZP6RKba8BVGIZoeoAtw0X2GrdnDOWMOZK1V16DgddOS6o/vtlApDWGHHY/ik08WgJHFE4RndsaASphXORS4komByBT6oesdIIBPgX9h1j3wB8R/v3MJpQAAIABJREFUy0TBbyY0fCWL0b0mjMSHGJWl8aP5XHbdUay04lpss+WR+J6HkZTya8yzxFRiqfreB0vqVFBl1DovJlplwqUkNgK4awx4FJG1yniFFCuv7vH0Yxeh681U3YBEIqSj/B533v4+l1/+CvmSgDwdz69g2SGRtNMdEgN2cwGhHhBEaTA7YqAr9RLJimJ2BeDbClwbbppU1iWo9nLgoXsz/cuZTHrqdcKgSU0gpA2jz9ibHbfbnvXW243AtUknXCphAH5bXJaatRXxZAJndqAFGbTQRBMGWwBtZMZssdWBp+QOmgLJ8W+5hoDVmIVW40dJMewaK11notUMMO5LYYS1KoGSrAyNJydyYwgQdaaAKXIpHbwhZFKQlKWeKBdP+ExZCdEgSKo66JGPZsiqhrRH7l9ZfZBxLmNFr018AtWu0B+MJpMKSuhaFV1zOfIvu/Dii+/y1lszMGV1yJZ1IbmGSHo8Gfm1vpZmSf1lgqhj+n0V2PEkVybLIjGLVyRkIiHx+XE3uPV9hPycAXTfevbVP6vVBHU7yf0U23zLhsLvA1TFqTKdTscbTWsX+r/KD14vT0C9SDgkg0jjaESgEYH/ngj8KgB0GORpzkYU8xqG5jP8uD9w3F/2YIPND2TufIN+/UT3aEKYYbkVs/z9vhH8ebN7+PDT1xF9R9XNoqW7cItrQGYakS/Luh6G6akHaeiLXlJ0kpYCNsJAylJvDNDK6FTRvAAzDMmmQsaO2Zz99vkdG217Jq25NpLOcrz0/GQSWYfecp5ANM01kJWqDCaKslSCiMjRMcw5rLqUw8tPP8hfTjibBx5+m0IRrJYsbqkHU7TJAqTNEK+iYSZ0vNqytJ5vw0h3KkcvQ2vCdy305FcYUY6gMojI6MA0iwTVEMdYAZ8vlKwgqi6GbvhEWokgKmJGQwlSUwlKgyAh2mcXW0/heRUMu4xWGgL2PLVMbhg2oZnH8x00fzC60YGvdfL0YxfQsaCbow68iC4FqCT+Dho28pwR+Yaw4Ybtk82keGjifgxKDeCam2/kX/dOwask2HG7TVlljc254OJraZ/bTTXS0G0bQxfZh8TQQsilwIvQjAhDS+C7JpbmE5aGYCZEj10g1MoY/goEUTeRsQA9GIKv+QRGCVtLEJmTMcrL4STzePZ8BYu8HovI6Ydpdql2WyKjqSYxzAR+NYFuRIRGO5pRIaEncCsRpqgMFDGpEWoCoG2iUECSqTBkLgXFLlhyOY+XXriQkSdcw5uvv8vGG/+W/Q/bjBVX3JqJT73P8YdeTNUTkK4R6nPRDYewMkBNPHRL5DQh1UBDM8oytYPAVvUKXJF+iGY8D1YPdiRMsTC5AS9OuospU6dz6EGjIcrgBgaJbJJibzvi5lftSOI4gzBSs6kGLo4xkGolwnEMKn4nUUL6rYxpWCJVx3PL2I6GV/EVw+eHFQJdpB8iZdFjACsrDTLSQwGsPpal4bsyzgysRIgvyozAUSs6ppXEq5aVHEp3SnhRGbzFMPRBBJUAM+Xhm5+gmxFhJYRwME05jURSIwoSBDK+1P6CCMu0CNwyulp9EEDuElUG4CQS+GG72lMg9ZTXJMaaM4eouiya3oNuFDAikblUeO29a7jjzklcdvFT4GuEUmd8NekLfYmFrOhocjuiWzZeRVaoEpiu3GfS9w6BtM3I4PkumlUllP0GhosW2Ghhbb/CT/C8+aUA6G8LRV+gWi5XcL36Ktt3C9xCs51vnP7/F0jX6yWp7PLFonIlbByNCDQi8N8TgV8FgBZ8a0Qmpm7ilYscc/TOnDzqIIatuyFd3Uki2QhGFicssesew7jmqr3Zbou/8fmXr5JtzjBvTgnPKeLLhrdqD2ZriK1XSSc0qoWQdNbA0wK65pcIAgecJkWsCXiOhK0KbQzXIiUP/9DlzttPYsON+7PEsqPAG0wU9Iu1oYaHRTvmAOjp7WbI4KUozu4lJIOZ60f3/NkMXs5j8QEu9999BrfeOZF/TXiNatCfj96ejpXTFevW3GyyYG6VXJtOxfWplAwK3SWWGbIxcxe8RbYNejtTpBMDcMMvcRI27V+1YRjtDFrGIN/dS1BcmkS2hwGL+cyY3IpfcdESZZr6F1gwpR9abj4DB/+WjtL7ZFIm7dN7WWHlpbny+r258tz3eOHfkzAx0SyPgtolD7Y1lN+sOZDe4lSuvOJAHC3JqOFX00Uz8+Z00zmviJVowi9VsNMpqtUetVS+4SbDmHDPbRx+7HFMfPAtNE+W5hdH0x06CnMJ6ETP6UTVvCL/Bg/qjx+6DBjqMG1aN6YRUuwN8csRTf0z6H6ZZmdjOvOfYiVLZHMeX326GJlMmXT/dhZ81R9D0ynpHqbhsdQKBTo/XxI7XaRkdhF4svKQpNTbgl7tpWkguFEFS9PwgoBij4smICvQsdIJKvlu+g02CdXm0Iiq71EsuIQeWOkmQl82nVlopk5UNhmyVIGnnryIW657hssvvYe2tiy9Xi+nnHIqBxyyPIfteR8vTpqJaaQpBW/SNCDEqDaj6wPo6ZqFlbBIDxhK+7x5JJsqWGaSrrkOdiJJ4PWSG+jiFktEns7Ka2Yo5yvccN0Y3LLPCcedSyq1BG998CWuTPgSBpbWQqlzEF5JI9E6mYFL6iyYJbMB2bgaYbW6dHSEWFoWt9CNKfsrzRSGZ9AyOEVXV5c6N++1ENUYd2GpdblHApdUUqdY6iDlWAxcrB/JtM70zxbgW1Ui1yR0sziJDKalU+iajtkSYJmDsawkHbMWsNjSS9LR2UEyZeCXC1T8IqmsTSpMYzXZeGGVMNLwikmMZJYo346Z07EFxJs6mWafOV9YNLe00N0zh8FL6XR3BQTFgdiWQ7E0lXSqWe37s/FZZdVl+GraZB6eNIo33/yKi8c9TiI5kA/eeY/IlnoKcK4ysF+KQm+A50dUihW0TAuOliLjtNM+r0IikcZzNTK5NlKZLHO++gKjycD3K+h6AvwfT5/7zUfYLxlAx2s68f8EPMuGwu/D9oq9t7DQC1Pa1XMe9tmo+EMe+Q0A/UOi1vhMIwK/ngj8OgC0bABSG5JsNM9lt53X45IrjmTrnfbi44+ETsygRU1YpV723H8dxl28AXttcyvHj9ie9ddbi5bMkjz7wd858uD7mTtvIIYzjQ3XXZVTTjiClZddA9vW6a3O4vGX32XsGbeS7/UIA4/IKKllWc1vw3T7gV8kaRV58IFxLLVsntXWuBj8/rUl9hLLrdTMcy/eyo67bccRR+zP5ptsj6N3cuf9DzJy9Hj2OuAQTjt5F2ztBXKZToKwlUrYRskdwE7bX8zH733Ab9cdwHWXncPQ5SSDQ0hYdrjmznu5cvwd2KHBTXcdQiqXYMbnSdZbZ1OS/Z4n6a3Cb397DJWgwL/fvIRJTz9LS/K3bLjJagxo+ooPPhrIVlvuyw67rM71V+3JppvdzofTv4ByM6PGrcV+Ox3Ouuvux2orL8sjj+zLU482scawNnQzRWRGPPbkg4w48SbWWnMj7r3/SkzzQ9JGGRObfD5DObkUY04fx4P3PYXvm3hVH9OxFDsa6lV23W1LTj1jN9578zNuv+ExPnhrJvmujGKTySWwmwJKnV9hZGC1ZX2uvvROhgwdgK6YQ51/PDiJ006+SfGdN952Bost3sOHbzezxeYrkhtYQPO72f5PN7Dn3pvx5x2WYJPNzqZSbaJY1Bm4uM7Lky5l3JgPuOfe63j8udN4d/KHHHvM3djRyuiVNJtt3cS5l23PEkNSdJXn88brUzjjxEdYMMOkVGjm5NPX4OCDd8SwTFpbW3jnk4+48prbeeDu17GbkjE7befwtSRaqDNkiQJPPz2eS899lDtvfgavUCExpIem3LL8+611efIfAzn28JtJJQax/JrtnH3xtqyy3B8odrfSXZjO+efdyksvzKBzXp53P32Q115/k+FH3Iqp67QNDHni+Wu49967ePLpT7jj9nHgzyapNL4BaWcIlXAgO+91FC88/RYTnj6TnnaXow+8FYNWzr92XZZbVeOW617n8MMPYOklB1GOPmbXHf7BtCmd6FYHm/5uNUaNOIPm7FByzRFu+QtuueU5xl09gVAE+YqBNjAiMDUXv9xB/8FJjjnmEPbbY3faKzNp7Wcz5YsvOXjvscyfE5FNN/PhB+/z4pt3cciRx1GesyJNQ6cydKkU991xLY88/hpnn/w0oZfj0ut3Z9utcpR9nWxiMF/O+oizzrmVt16ap5h+J6Nx7HE7s+3Wm9KUXJze8me8/FzAeWPPZsCyVe659zL+/o9/cd0lHxFKGYPK/OvRE7jmskeYM72XO/52Jj3+azhaC1W6CAwT21+ZTX5/NF1dEcOGrcDB+23P5huvTeAH6KbD8y+/zZixV9NbFJl6iRVWXYztd9qcNdZaisFLNOOkmhgxYjxvvDoHP29ipG2i6KfbePZLBtB9pReqHZWK2lD4faQcju2QTCa+7kpYM9/5oY/zhQA6DCkUiw077x8ayMbnGhH4hUbg1wGgRSHgO1haAiuKWH/tJu554EwOH34iEx6ZTlSVpdr+pMLp7LbXqpx/yXq8+0KW3643kKcmPU1vTxN77/Mb9t73ViY9K6mtpnPnbSPYeK21eeKRl5g2bQ4bbzWEpVfbkG23G80XkzsUoyjp3QJdtLj90f3FCd1uEslennj6QjKtH7PeOhcr7bEeauhGiZVWyTLxsTPp6viUpLUkzz8xk2VX81h8iZVYY63j6N+6FDvusgkrDNLYfa+hfPRJO48+3kmgpbju0gdYedhArr5qJAP7mzzy6OP09EYMW2tFVl5tU3ba4VAmvz+bex86gGHr/IbJH7rcd8frtPMPLjv3Gvbd6TY+mfoekyePxyv18vxzXdx2x32ss0U7R+/9L/6w2V4cdPgW7HWkzq6/e5d3Pv0COxrIudcNY+tNdmGDYccybPXluP2hYWTKJ/H62xP49ItZrDpsKKuuvDw773YqH77TzqGH70LboBJbb7kcaTvHQ/dOYY5v8NB9jzF3doFqMcTONitdrGG5uMECllxyEE9O2JdcsyzFR1TLIY49gOde+Jxrrn2S116dhua00uQETHrueJxgNZ5+6jl6w49Za83lWXn5TVlnjQOolCtce/MxbLplE9PfH8Y1t5zPnI4p3HXnUeyw+URWXzvNWRduwj473sMbb80ntBJcePGhbLdDP3b+3QN8NWMyjz57Am+8+xZnnPk4hQWrMuw3HvfcfymVcDoTJ7xMKqux65/25oijz+bFZ99ks99txvXXnMj06ZN55dUPFKP+hz9sQXu3z3Y7HkKl6hBKtpIwSWSkcKyQoUuXeejBkznrlPt5fML7eIGP01z9/9g7Cyg7qmz9/0qvt3fHFUKwwQcJDM7gg0twGyy4M1hCBEiQBBggJEAS3D1ocALByWBJiLu1Xy37r33qdsjMm/fo8GYyefnfWqtXW92S75yq8+19vrM/dt11Zx56sB933DyXe0a9SiJh8+jLp9O5k8YHb+ssW9ZE//49+fSzv3H+WY9jUsen397FS6+8zqBLPyCbbaHv5nHe+eBWbrtrJPfcPZ3jTtiLrh1MDtl/C6K2xdNPfEpDi8UTz77NnEVLeOvdAZiZCPvuewdRoxtjntyN3+1koLdsTUODz9Qfv+TAw/rw0OhvGXzNc3TtZfD4E0OI63V8+tFs5i+dyX77VVFb3o8t976MdNpVEhbR+Bp4GEGaaKTAoIFncfyxh/He5HeZPmshnTrabP37vsyZrnHKcTdSyPocfexRXDv4aCY8PpTbb/yQ7Xfuw6iRl7Fs2QpOPXkgrfUWJ554KpdcdghfTXuGxXMDAj/DMf135YWJnzPsukk4hYBDj9qSyy4/gaVL5vDFhwup2kBj4+5ncOSRh7Hx1g53jvoLd94zhqfHNhP4NnW9m3nmpfO4Y9hEPvngR/bcY2d6dC3jiCN3YdGKH3j7gzk01Vs8cO9rxKpMRg2/jt232Zj3P3yJZUsDOnaupN9uu9P/pGuZ+v0sDvrDttw49Ep0K83cRd/zzfcz2H+/fbjznpcYP3oShlanZiowS1U42jtuttVcVpMarkc2l1X1l9u7idQmHoshRFotYF7NNvy3SjlWJ9DpdHqNrqe9113ar4RACYF1F4H1g0DLQO3YRLUYSV2nR48cb394GzfcPJz7xn5NIVOHpnfDLDRw2NG9mXD/8QTunvQ/8VDef/9L4pEYH3/1KEOv/4CxTz3DaWf0Zug1Z3He2Zfx/muL6bNRFWdftTX7/PEMtt/9QuZPc9DsFIEl2ak0+DVKk4lXj2438fYHA4lVfMVOm7+J5paragCmvoLfbZHisSevJBrkGXPnZ4y48VkuGNSbs8+/iH33v5KZ08sxXY0t+7pMmfwCYx96lav+ci/N6XJ0ez4nn3AUt950BnvufwQzfm5h443LGHXnJUTsXux70CkYua2479E/0bN3T/ofOpAlC6DrljOZ9NInHLrXA3w9/VnmL36Wv/3tE447/GYa6ls59MQqbrvuS/ba4xhuGHIGux0yi516f8BiZzpuNsltD/6Onbbdl36bXUptVYJpc47myfs7cs11N+IZHlvv0I17xtzA7bc/wUtPzaS+ca4qy/b4oxfRoaoz/Q+9mqVBgmzaUhlO1zFlmRWpVIJcvp5CsJIg30BPuwfXXnc2v9+xM2XVDWixOVRU1tKQqeakk27mg/cXceEFJ3HJFRty6rEPMG3az2jxJA8+cDQb9tiVrTc7QZlqDL/zeDb8XVdOP/xNfpz1Gf32SDLhses5Zq/3WN48hcdePp2ZX27KiWecQ6wqz+QvH+Sbvz3IOYd9Tqrc5LlJZ/HGpMncNPhDCis25d5nEhyy28ls3Od8sukoUbMjyVhHVjZ+QbxTmkeeOYRq+tH/qGswLJtttu/EjTfdxDvvfcUFF95M4KcwjUoKWV3JBYygiY22MnnphXO4bfCrfPbxHBJlEU4asBl77/knVq6IcOpRY5k5YxH77Lcd94w/gUED7+DBO5YQL6/n5AuquHLARWy2+Zl077wpT75yPqPvH8/dQ+dSWRGn6wYFxj52BuPGPcXdd+fRg5lETY1Xnx9KZSrGwQdewoomH9cqo9XVeO+DP7N8UQOnHP48TrYzj79+ADvtUsvPU+v48+nXsnjRQhYufpe3Pnia0/vfy8VX7cGfzzyUIw+7jJk/+PTbLclfBu2LltueXQ69lWxOFlxqaFJyURa7Bg302aCcN16ZwAuvPcGwmyZgR5Ic3X8HrrjgbG4f+SrDhzxNVaqD0pGOvO8s9tkvxf0P/ZUBJ41k9jSLE4+7gPqmBeT0PLPmDuPD9xZx7un30LFDR448uidXX/ZnRtz7JGPu/pkOdZ24/6GLaG2dxbFH30x5FNJxMDNdybQ0sd9Rnbn51vM59dQL+PGTXjgFk5peS3nuqXEMvXEkH737GRXWljSsaOC1Dy9i8bIGTjn+Nhw3hh0z2eWgzlx/xTncectQPpz0I507JTnhpN34059OYP+jr2DG3IU8fO9RbLX1jlx//W288uoCTBtG3XUbL098i2effh0zCYEr6yhKGuj2DI1tRFVV5ZQpBqlh4oQOhWsi5bAsS5FoqRG9utl7iUC3pxVK+5QQKCHwjwisHwTazGC4MSwvQsTTSUQX8cOsR7jzgbEMGfw2XqEcO7EJ7rI8h50c5a77NmHskKO4a+wF5AvNJGI1TJp6GHcOm8uEce9wz5jj6LNJnhdenMBhB+1J19oDmPx+hkGDHuOnHxdjJXMEZiOuJopJKfeVIpGIk66fQypSYOILI+ncwaPPDneAswLD6IJl5uizsc5771zLu5Mn8eejHiGf1Th+QC8GDhzIgftexKypvWl1v6BXjw589NVQJoz5jEHXPoiuVxOrWMmIO/rTsWsjUyZP5eB9TqRT7Xa89Nx33D7yYebMldrLZYx78RBqamvZf7+b8TO90FPT6NlhBxbPiEDqe36aMYQnxj/H9ZcuoRBfgFHWRLeq45jx4/vc+8DZHHaExh/6jmZWfRYzXs+Iu47lDzvvwC7bX4TbYjFr2RWMuS3DLbfcikmEsmqPT799gNde/5SLTv+YgpcmUbOAMWOOp3ftxhxy0A0sUIt+kmhuGXqQIHA1dFlI6Ocxoz6W7eHZWQoZSCZqyaYL1FTVc8RR23LF5WfywRuzOPfPtzD2/pHUdvuQT6d8x8EHHUF55ca8/uq33HHHWKZNm0NFF41hI46iT+12HPyna/DNpKqv3WejPsz4fjHYCxgy+GBOO64/e+x5HJF4L8Y9/Feuvnocb7/+DnFzBVOmPMhzL7zNX657HE3fhNnTz+SZ57/mhhvGUShU4jgRqiqraVj+E5tvGeOF52/irtH3sOWWm7P1NltTUdWDwUMe5PkXJrOyXsfPm+iRKrycjx4ExOJL2WSTDrz52tVono7n6PiuRjSu8eSzTzNo+AKWzFuKbnnc9/Bl7L33Rvyh38Us/XlTci3vc8i5lQy/5VL6bXExdYnNeGfyxQwdMZyHR0jN8QwbbpblxUnncvetk7ht1CL06FSSKZ+Hx19BXXUn9tjlUmy7GlmC6ZrNvP/OIOZPW8Jpxz0AQYKn3jqO3/3udxy57wN889VcKmp1PvxqOJ9MeYzzz36Rjz8ax9fffMzCRUvp129LNujdh6ceeZ/77/qQ+fXLyWZdXF1K/EVVtRc92srmG1bz5stDuO/um9l5l53pvXE/lixOc+stj/LO69PxXZHzyArJAsmKNA8/Npxtt27kq09qOe7Ym3G9CjJ6K7/byeHVZ67hlOOv5roLR1LVpYpc4DDilvv56L05ZFpb2HKHGu4bcxMDb7iVNydOxXArCWqayc3fAKPSZa8DTW646STOPe8a/vZeFQTl1PRs4LVnB3LTjU/w/HM/E/hd0e3pvP3aUObNrOf8C0bSnJVFijYjhxzN5lt14qlnx3LYUftR26GO776fz113v8I3n6/Etrtx+hHbcPaFB7O8aRrZXCtvvPMh9931DZpehWlbFPyVuIGNbVSSSacxpASflKHUVyt7+C8eq/6vSzjaSK4Q5rbqHKKFzq+BlEM+F7FtYjEpIxhmoaU6x2/dShKO34pc6XMlBNYPBNYTAp1G92JYbgTb04gYC5g27ykmPPssV/7lSQjq8PIdiOYs+p9TyyU3BJz5x2354rsH8YIsZYk6Js/6E6NvXcaoEU/yyhu3sOXmdcyYNZWJz77Hy88vZ8FcBz3i4ds2hUIDml7AJYajSeUBC81twNJaidsBjz54NbvttBFVfS+EoBmTrqru6xZbljH+udMYPPBBnhkzW9WoPu6czlx62YWcePRAfvq8K2kmk4iX8dWMIbzx4gIuOPtWRWzE8OKRRy/m99t34JvPf+b1V39k4ovfsGK5hR51cc0cRr6K+57aj+rqWg750x2Q3wjXmoqe7YWW6YBdM52fZgxk/P2PcdM1DtnELJxoAzTvhG4s4vIrd+OMs7ty+I7j+WEeRMoWMmzEmRz4x33YbNNjMfO1/Lj4Yu4f3sCI224mFY1S3Unj4y/u54nnXuei079QpdHMciEUB7D1pttzwG4DWS5ylyCC5ifQPFNVcpCKC6Ylpi454gloSOcxjGr8Vo1YWSWeNxNfa2HR3EeZOyvNHjufz6Q3HmXzrRuYNOlr3n9nFq9M/IZ5C5pUPRMrEcHTm7hn7GA2KKvmoMMHkPPKyRWkZFpKVWKwI0vZqHeKSa+PYMiQMez8h95su/2f2XGnATSumEvUaOXLzx/k5Zc/ZugtE0hUbM93n5/DWecO4aWJP4EnC/XKaa5vorzKY4OeVbz1xj3kcgYvvfwan37xJc+/8K1yVBQiaUbLVKWUwLDwpSJHxiCeWsqmm3Thpeev5qP33qVH1+5ssvEWLFiwhHvvf4KxD89ShV68IMeDEy5jx527s9VmZ+Ou2BgttZh9DoO77xjKpn3PwqmvYMaym3lo/BhGXu0ReK303iTN25MvY8j1r3DHnU1gf0UkHjB27Pn06Lohhx5wOenmMgpagUSVw+uvXM+Cn5dw2rF3o+sxXvrwHGKJSg7e7V6am6CsOuDb6X/lw3c/5cyzbmLatOfItub45NPP+OijqTz9xOfkM54KAmRxYwETzzco6FF8LcAM6tly8w688sSN1C//nnfe+Y5nX/mOqV8vwcvHMbQkuVyrqsZi2DkOOmRHht18CRHta2bP6sYRR17PSlVuOmCPA2q57+4z0NMGTz/0GR99/gNfTF1M1KxQi/giKYfd/1jDkCGDOfTgU5g9XWq+9CEf+56Itys5ZxE77u5wz5gruOaG63jrOYtCxqD3Vhmef/xKhtz4DC++OBc36IJu/Y2nHr0c26nl2BOupUAUzYpy//AD2Wbb7Vi2KMuLr7/Lm29/w6IlLRRyGnmnUZk4aY3N9Nmkiu123IiqugRHHH0EX329mMsuuh3NrKK5pUAsZpMPxLnGx7Rt8jlZWCj10X87ofufhqT/ywRa7uuXLHTo267Kfbsu6Yws7G5/9QvBOBaNKiKttuKxfstwXlpE+FtQK32mhMD6g8B6QqAzyrTD9GwsDyLGIr758XHenfIZp55xB4jmMJtCy7ocfmotd/y1Dyfs01Htk8m0Eokk+HTmcTw9rp7Rdz3JjYMvY/fdduLCc69g5o8ttCzvALZLry0K3DdhAPvvfRkrF0VwtUhYH1f3se0W3Fwz5Qmfh+4/k5227U7Xza5VJdGieopcS5qddt+IR567gOOOGc7nbzQRS1Sw/9E+N98ykOuuGMMz4+oh9hNVVUk++W4IH7y5nD+fcgumHlEk8a67L2GHHXtxxsk3snB2Mw31Gt17dGWXffpw4JGbc/S+9/DAM0dSU1fHwQfchJvthZ6Yhp7tgZ6tI1I7kx9nDOPB+x7g5utayMbm4IkDYfOmKtt85FG9GXnHIZx88GN88Hk9ZdVLueHGs9i5384X1migAAAgAElEQVTsscvxtCytY/qS83h2XMDgYdcrKcYhR23DsJGn8Zdr7+LJBzNhlb/IfEaOOohtt9iB3be9gXRUsvQybWqhBb4qEyhVDJIVJn86eGf6H3sQJ514A431ATjiyGigGwvYpl8Zj0y4irde+4Ibb3iFa686kUMO7s0lFz3GWxN/xoxWYacaOeKY/enf/2j23+8MRt17H93KGzjosAtUXWJXTE+sCsg0kajIUFGW57mnbsL1l9Ozd3cuuvRhnn9hGgZZonqGzz99QGWPBw55CD3ai++/upzJn0znL9eNoqnJxjA0unXuSf2KpRhGnklvjWH2zAxXXDmIn6YtxPU8uvTswJnnnEc0VcZll16NrukUCmDqXdCZyyabdeLl54Yw4KzBTJn8E7vvuiFXX301nbt25OtvFnD+gCtYUd/EMcftxqAbT+HKK0YreYxpt3DX2GPp1qs3++w9mFx9Nd8vuI6Pp0zkitOm4rlN7LRbijGPHc+oWyYxcqQG1lRVjvHBBy+n70abc+A+Z9NcnwjLRVuNfPDOTcz6aRZnnzIaHZtXJ19KLhfloD1uD10B9RamzR/H9K8Mjjz+MJ5/+Roq43VcftUIvv1iCenmGJUVFocetTuHHnImhx59PK0tBco7dqdhyRKsSJ7NNqnkvZdG8/hTYxl1x5s0tibJptP03agPA68fzMi7R/D113/j9/36MP7hYbz+1vN88tZELr1iBE8/+ynXD7kbTwvou0WC154dyWMTHubJcZ+xrN4nGq2hc20VAwcPZeKbjzB36WTuuHUYd458hPfemsOSeR3o0ms6tckD+Obbj+ncJ80jj/+Fp557mofunEsh77Pd7g5333UZQ4Y+ywsvzcb1O6KZ03j28cvZsNPv2WHnEygEmipReMOVW3PkYSdxzZXjef/9WaSzNqky2HCTngy/83KOP+0UtqitYfqM+SxekidVDkcedwADzj+XE065iKlfNGEE5bieLKBtVn0k29KMZlmlDPR/M66uvohwlVFhUcOcz4uUY81svtukHFJ+sU1bHXLpvw9efq1udIlArz9EqHQnJQR+CwLrB4E2cqqUnOlZiI+KaSzmq++e4/Op33L8SYPw/SplmhDzHY45bROG3tKT7Tf8iZWtX+E6LtFYlHe/OoVpXyU5f8B96EYT7747joidV1UTbF10rxXMT08hz3z23mU0blMKVzOUp0NgZqBpBaMfv5ptt+pIz1pIp3+moPej4K1g3qwIZ5xxMV26deLxF6/g+KNG8s1HjhqQN9pyAZPeHM99977MLddNhvhMkvEof5s2irdfnc855w6jtRl0r5q9DtiQB8afhq3nKDRbZDydZKKOQM/z7uevcuahE3nwmVOprevEgQddhZvuiWdMx/C6YDk1WOVz+PHnkYwf9wC3DlxMxlpEnix2sDmF7Dy22znOxGeuYeGMXkSqNOx4A9WRKPOWLmL77S5Az+tMn30GSesYmvLzWLZUp0e3LixzvuCQQ4cy71sd37Iwkw3cc8/xbLflTvxxl4tYlusQJnuUGUteWRhHYz6ZxjRHnNCP20dcwtdTljDi5nv5fMr31NXWcNaAwzjgsL50K0+x+8FXsmheM106VfDa6+dhG33Ip2uxxNzCaMSPZ5n0wbucfvL9jJtwL13Loxxy2BnkvTIyGak/HSdRXUFmxQ+UVxa46PwTuPj8o5i77Ad22HkgjtRLzmcpixf45KPxvPjyO1x348Pkg0oGX7c1l511LTOXLyXn6KQSlVSX1THgggG8+OyHXH/dyZx35sEsaJ5NwqqlgIFpVIBZydXX3MxTj07E9wPKqjvQ0iiGKHPYevvOvPniOE444VK+mPIlWancEDW55IpTueTMPzJ3ZoY99ziZLbeu4sEJg9HEatvoTSB50HiGgcPu5a77vyAabMhDz+zLH37fkeUrd1Dl/FJli6mOzeL8ax9n7H0aZmyWMgR6YMw1bL7pVhy03+ksXig1B3XMRJ7JH9zOD1O/44Kz7kXTTZ5963IMv4qD9xuK7xpkMvW8OWU4m3Tbjd6b/J7Nt47y1IShaE45UbMrM+YvpnevDhT8RXz5ic0Jp5yDr0Uo+AamFcHWs7iFBiY+fzvbb9GHhvRCPFMKJ5vK6NzUEpx44lXsuOOmnD9gAB999BF/PvM2yk2fR58eyaabbMeZ513N+1M+xsl53D96IHvu0pdlC34iVhGT1Q+k4r1IN1QwcuQ9TPrwI8aNH8BGvfowf8kyupRthuNNI2nuzf7778uShlZefPUsenfuzYoVPbBsaHJfoaZuI66+7mlefuVnPDpimLN5/omrqEn04YCDzibtBbiBT8SBTz+8g5WtjZRXdSAnSWRLw47GyaYdbrt9PIOuOJBYtIJszqehqZ4NuvRkeX4xJ51xJT997XLehQPYfPMduOTiq8i0poklE2Rb06qKy7qUgV5V9u0Xm5vfMsb8Wz8jxitSAcNxxNymfZtgLLXPo9GowruNNq/KchcP82tzAatLOJpbWtZIj92+Ky3tVUKghMC6jMB6QaDFmERcvQy/rXRWA2+9+yivvv0Wwwbejx2tIefEsPyAQ4/ry+UDt2H77o9jJZoJpLBwEOPhF07FTXfirP5voke+YNMtK7jw8s3Y8Q+dCVybluYOPPH45zz58GSWLs6pclpiluEaPoGeJW5l+WDy01SnpLpEI1HxDnS6YsdbyGV7suP2+9O5RwceeuJ6Tj91MN++b1EoLMWuyPDpFw/wyEOvcc9tn+GYPxE1krz7xRDGj57M/Xc9T6AbWE5XiM5ljwO6c/JJG9Nvu51wNENluR574kOef+5TGmZHGPXAWZRXVXPMYVdjGD3wjJ+J0IUgH8fVFvLNd6OZMH4co4b/iB9JK9mD7vTAtpux7BZOPGNLzj/+PhIdZtDUvJSfZ8ygR+e+7LnrhZTZFbzx1U74TftSU2fg5Dfgy2+nc+2Qm/jxx6Xobgdc38D3lzF42Ilssek29D/sCjJGTZFAi4OiWBgX8JwWNAOqKxIMGnY6xx20ARlHLEcq8cRdz4gxf/5Crr7uNiZ/OIdCa5x4opzd9oxw4uk7sePOGyjL6aXLTR4e/zovPDmF+kw9g4cdT9fUjpx40oXodgX5vNijR9QCP8vM4nnLqEgkVTnBhYunsf+hV4LZgSDdRIQcb7zxAC+/+ia33f4sWrya2opWVRnl/AF/JhZPsqK+gTtG3sUnH/6NpQtaVVsdeFJnzhuwFzU1nTGMCr78egFjx7zOR2/+SF6MRDypER0hkPMU5tJ30xoeGTeGKy++jo8++JJIJIlT8DBjOn/ab0uG3XAtp5x0MZ9M/pE999mcCy7dh5133IHFSx0eGvs0o8e8RY5KTK2avtsu58bBh9G3R39EQjvli1fot2MXrr32cR4evxQruhLXaWXUqGvo2a0nRx9+DppZQcF3CLRWnn3uZubNmstl54mEw+Shp6/A93VOP+5WDLuMdEsjd4wewK5/6MEu/S5Qet099+rLSafuyzbbd8c0XWbPauWh0e/z3GNf4RAoW/pCwcc0Ior8W3qa6lQZZ591CIcftRt2zWx8zeeN1z7lySem8tVni7j3ngvIt8S4+uq7aW7IkjChKe0z8f1RRJMp9t71dKWfr6ms5sSTduCY47alU6cCGbeJLz5eyaNjZ/LNV9NxgwLde1dzyhlbs//BO6N7eab/NIOHx07nww++xw0C/rB7Z6696iwqyjcjk1/MzwufolvXPbnlpom8PHE6mDXo1kwe/OulNC+NcMU1t5GXkme2gd2Uou8WMc68uC+/2yFGKpaisdFn7EN/4/3XltK8vIpjj9mAw47Zkq5dZIaqmVlzl/Lg6KlKky1JznvGXUJVqi8nHHEtru+rcmxeNouRUD7h/5btt0g4/i8QaAGr4DhkRMqxBk6AspAwGhEph7UqaFFl8YqEenUy/d8R6bba1OKq2tTcvEZl9f4tjVw6aAmBEgJrFYH1gkAHYqusas9K6azQgjs0OREtaYwgiIJkGb042CLuzUNLn9C+WjZxKYzOVUQrKGxYtPPNoat8oiz9tkLLb13snx2VSVW2cMptLrTl1pG/59VndM0RU2U0J0EgJLVQRiBlzPQAP7YMzxdTkL5qUZtBBk1ycV4McptD/GsodIXEHMhXKvc+5TYnttO+juFF0N04WmCp+/ONAp61FN9qIZIvw7PSSjbi+7Ew826uxPBiSuJiiPWz1F4WU5dcbzzdJzCy4CXVVL2mN2MYGbR8BwytWKPWt9B8+XwSL1fFl/P34/lxAcOHDyWvmXjiVm04KpvoOb2VnbSuL8MQLHwDzasgZ+eV81toXyxfko0OrZ11XGWVvd8+Zey1565UlndB7Cw+nvwDDz/6Ap5fhudVEfhlaH4ES2zII7Pw7cZw+lXMO7wyArG2FotmoxFDr1dtLgRbvuR4yv3Qd7CNAtGoziabdKKxcRnTfl4JZmdlBBI3mpWrpI+hajYX9AosFitrZ7GillSVMtCRLiOmKV4FfhBX/SrMY4nznaf6iDjgBbqQVPlZHjMxfq4ErVFha4iToJ8I+wURfOkbeh7TWgZiyS4W1qpdHIjOCV2iZS1mvjOBOGJK9ZcghhaZL4oXyFvogm2xr2iFOjJmBENrQSerbK2VsQlSKjCCp+mqP9tBWgWeoS26hm8tVRbkvlunnBSVDbpZj+EmwKsGsW8XO3SjPrQSl2LPbkQZBvnmMrUYTp4JOYZ8yV3rgTwX8iXGLAm8wqYgz6jYbMuxVB+QZ0oW0Yle3sJwkuT02fxu224cfOgBDLluNKbeW2FtWDPRIhmiWhVJqw4/MJScSK1MRUrDqeVh6tkR7b0bmwv5nqHtuVh5i727PL/SZ+QaokuVQ7jjSfBWhU8C7OnE/RxGoZwCCVzDU89aNBtawvtmE4G8P6QkWiDvgUjYXkEEy7PAWkBg5ZTtunogsxvh+9VgLgVL3D3lIf33EeZ/HEXWZwItTSkyDqnKsSabbduqKocsJFw9899WX7o9swHS02QWs6W15Red9ppcRGnfEgIlBP7PIrB+EGiBXxNCpqp7rtYY4ar28C9FkqAG/0ZwRFYgo5/sYxQHcuHQy9DdCIZUjHAq0GTQDQxlmuJaUvdZrLtdRQxC22IhCkIyhUnKsYRIhec13CREZuC7HQmkZJWQIXs2QRDD92ohOgNNzlE8DvkNIP4N5PpAfCoUOoX1gzUH32rC8E1MYay+qT4jggi5dlezFCGKagvwFFmTRWuyiEvsxrMYYpvtS3CRJ9B8fM0Et2N4bGVrLMQvp3TJish4FRj6CpXVV/cUmGiehUkF3807hPH3eAwbehvYcTzdUOTPUwsFpSyX3HuuSNgCdc35iBjdmOp4mpDqIMRLvutFm+8Iy/H8POlMC1bMxrB0AlMsseV6hbyGQYvCStrOLwO9GczlKihQm5jWON0g8rMqpabsmosYyc++66HJwjbTxHfSuJk00Q7dyTtRglyBCI4KhKRlXd3Ckwyqn1cBkdZGQovkzCOGLySdiAqawr7Xtq3+sxwt7IOeIYvEWpTeWldWzomQ6AuhNcSYJ72q74jsRBE+Iaz2/JBEO2WQ7yNRA5o1U2mUlY28XLGbRBdcA2HTBppbQU6qrEiwIvFXEFJ4uRLpK76uq++W56tAR4mi5Uh6PiS/EnwI1gp7F0P6orUIrKWggoek6icSnGCsBHshuPK7Ch1DNFYFHCqkCx8N9dnqImmW4KK4AEz1M/ms9CNxFbUpaPPRzQxuY4ayTp3INFWEpFNIqLmEiF5GKtoBrbhIVYIa0ZsHgRBysXF3VGWPgimrMhOK3IZb8T0hfUpIsNFE1BEr5lq8oBbfiID1MzEvjZnvQl6q7Zg5fKsZM8gX772sSIAVhQIjrwINdAls5HxJJR2SYCB8JbSGwYhcg9QFl/sWIr+WtvWbQMsKEX6TlEMWFIqUY/VNCHSbtKNNc/3PmqlNPy3YSga6tJUQKCHw/xcC6w+BVgO0DMaSr5VB2A7JmcoAij7Ox5PMkmQpFWF0QRaYSeaqSHhVVsxaqUieZHt1ldkKCYGneXiKWEh5LkXHwmykKsov2USdQA3ekn0z1FSgDNpa5CeVncMrDzXA9nwC+buQj/hPeG7NL9Sr0L1IoDeB6PfgdAwH3OJAq5HD0DOrMiZyerEw9twKAq8DEX06vhA7IdCaQaBSvVKLN69ItBAsGWpcXUhTQpWVE0It2WeFi6rtFGZuDXNBkQxJYCL8VVcVNL5ffCRP3lPH7SPG0JITJCPFc5nh54tEFylhJl9IWTNhUm3ZZ/ku2WhdkWjBWNC0zRS5vMhIAlUKz46aFMTtUSvgy/1Le0n7GhoU4uBWo8vfjQYwhMAKGJYicaKL1VVOvC2gktJXkjXW8dV0gYYl2Uq3gKOJI5wsNIxiFWTmwFXVIxwpLWZK0CUBgYfpyb0IpSySUF3HUWXHNDSrSV2bgls1SngtmiJQKkWvMtCemVczDkZQUFVjCOJhlhxLLeYMJLjzOoC5LLx2+bzMRgixjv4UZlTzvUMsrDlhZROV9bSKRFo+JvgKITZwotKXoxheMTst2XvdwdekTcRe3MSQPxXnoqUfqxmVInEOSbAAZ2BI+tuqV1jjC0GMhVlreYYkEy0Y5KW/ShY8CPuVCmrD50OFEXIszUO3s9Jxi1+yg2SK7fBL2lBQzmWJVBjksw0kyhK0LmvEjHcgkH20gpJNGZECZWWSQTTAjRMUKosLH9NoZisYrUhq2XckOGh7WMPnWf3e1qcIiDo+rl+DR6WSTGHNJOIWMPPdKUi23k6rIFYLhASH+IZ9NyTk6g6Lsw2eACrt7onzpOhs5ZZa0BSBFjzD95PaZy1t6zOBboNQqnK0tLaukZRCpByShZYFhdJQv5S10xBpxuoa6X9sqjYC3XbetdSUpdOUECghsI4gsF4Q6HBA9JSttsqwynSqn1AkWFOZ1ZyaThdtZjjeiYtgQ2ixLT/L54Ws6E0haRQCXZx0VxIDPa8yu14gWcGyIoEWwtQ2aIaOWOH0dUizwux0AiKzoVCF5laqDKxuLVHEVfNSaLHvKfg1RbLhQaELxH+AbF+ITQOnLhxkJUsmRCWQGXN5yYt6xA0z0xTwVLaygoi2AN8vVyXTFO+TDJwa3IW0ueheQslNXFl0KQTAqQrxMFcoYqMyj35KiStUNlpxHtEty/25mJrFd3OP5vHRXRk1/BGaMk34hhAuITU6iBxESK7Kxst5HQwtiytSEkWmJOgIZwo0+b/cSzFTLFplzfQxhENJplxiHF2muIWM5dS9hKRMdgiDnzC4CXPM0iiS3RUS47odQ0lN27VrLr58RmXmw4BJ8wuK3HuWEMA4eBpmQah3mPF2lA+13HaIu6mIZpFAaz6uLqUD5Y+iDZF9BHAJUuR3wUwuSXBQP6mrlIBG5BRC0qVuuchO/MBWAYhrpgnMZnSRGkifkZkBafN8j/DYMfGk16HQTQVBgWSCJVAsdFTSFs1YgaZJICHnN1SZRcd00CQz7UVVMKmuTc/hGdKfZebExvClHUJirfqwkHr5rkv7C0UQshhB16WPyM9C2IUgKtCL9y1k1EI6l2pX6QNCTlWgKrtKOKM6rWonXfqJ3JMQcemQbQGsIrVyHTp2JI7T0gKWBK0elmUoB7qQ4EvQY6BbUF4eJwiy6LoEipKxj0qOHc2Q51Yy0GDmraJcS64pDGjCzLoE0xIkxTBpwQ0qcKkIk+jmbCKuj5HrqoIpz25VGWilWVLvCAnQBY8wYJB7bbtvl7JQolJsC10FOpJ11tB0cTrNhM+1PLdraVufCbSqDS0lAOVNl838ZimHoUugK+6Wbcf7nxtHhedBoGzFpZxeaSshUELg/y8E1hMCrby8FYEW8iPTz2JuIrIFqTOs6UKg88o5TxFmIc6iNVUEukiqJZsm2Uy3qxokwyyzDIp5Je9QBFwIsWhe1XS4kCQhCDIIC8GT8xdzUWHKKSRWkRXgxMGpQJesuF6P7lageQn0qCwyq8TXJbvqhtIEmarPdYfoPPUZdRyRKMjUtVuG4VSFWU7JvuoZAqNVaVmFn9h+q9I9K4IhOKjMtQQRGfTAQfdS6hpds1URLcORxX0aGMtCnW5g4fvFrLRITBTtKxSlHXkiVoTRz2zB+FvjTHplKnZ5Do+cClhUtttqCUmDF2b8Qj14GtftrtonJHhCpcIvIR1h9lOuKYqme3jpFoiH8gbc8qK0IJyKVwRPLTBsDCUnEswIliILELJsLgF7Ca7TPVysqEi0zEC4uK5ci40vrEtIlJPBlIS1qrsnMEQwFckM8GW2QRaHmqLvTSiiZ/ih3FfaXoIEz8jhmgXV7mT7hNlh1V+EuOWUblpmDMIsZ9FyWBGmnCLQbRlohbmm4ZlpPLMVM9sDorPBEJ2uDbnOYT+NTgtJn1OnZjpkX9V3C53V/WsSmGnp8PxC7IxWXC2K5pShS7Ah0hmlj87iG9JuQqCjGH7YLr/gmwwJtJDcNgLtx0Jsnc5hUKdmLUTDLO3tglel+q5uLlQEWLWt4BKm4kMCLTgromygSZZZSTbaavHK+WXdQjqUUsluGZNkdSfSjZJR9DGkAURXLigLiffjSl5VXlaJJnpkc1kYVCrb9CSaegeEGWK7UAyYVQa4SIAVFhKkiKQkhWYtVnXdPZJhQ5sLpXIlRr4TjiTcLQlwWsERSZecQzTh4WyUyILUfau1Fzk8p2c4iyD4SDDhlaGrQEhqSYuevU0DvfYItJDMXD6vyF57tmQioaRO/xe21V0Fhfw2r2EWWrLMYq5imWEVlHA9QygL+bWtjUCvqf76145b+n8JgRIC6z4C6wmBXveBLl1hCYESAiUESgiUECghUEKghMD6gUCJQK8f7Vi6ixICJQRKCJQQKCFQQqCEQAmBtYRAiUCvJaBLpykhUEKghEAJgRICJQRKCJQQWD8QKBHo9aMdS3dRQqCEQAmBEgIlBEoIlBAoIbCWECgR6LUEdOk0JQRKCJQQKCFQQqCEQAmBEgLrBwIlAr1+tGPpLkoIlBAoIVBCoIRACYESAiUE1hICJQK9loAunaaEQAmBEgIlBEoIlBAoIVBCYP1AoESg1492LN1FCYESAiUESgiUECghUEKghMBaQqBEoNcS0KXTlBAoIVBCoIRACYESAiUESgisHwisFwQ6EPcyZTlshbbGXgJD2XHLJs5o4i7n4tjinPYP/lLKEU0cy8ShTj4hDnnr2CZGZ345GE2gtyg749BtUb5MfCMPeqtyKQzd39QHit/lfuTn0K1Q3auyL/+VTbkY/qMXl1gtihVy0f5c/b89fl2/drL2/V/cDj2xz1anDF3uQivl0FJaVy5zoZ30r22r8BPrd2XrLDbRxS30Blf9wfTFBTIV2mrL+ZRrn1iWO6EVszjSieucchtc3ZZafi3aWav2KB5dWX6H9t6h/Xeba2Xbz79+7b92b+vD/12x4lYW6dKmRYvvNudDwdyPoweecgv9l2ziOKqej7Y2DN8eq/qZtJ/q7uI4Wdrag4CrjAzbntNiM6p3rDyroQ26/F85ZJa2/4qAen8UnUzlHSXvNRkHSlsJgRIC6wQC6weBVvbF8jI20BTBE9vior0uBUVkhHwFhBbTf78JkQk/WxxB14mG+buLUHw4qWy7hSjLtQZC6IRgiCWzshtvQXfLih9rI9BC+IoDmLIdFxLQTgKtXt7/jMy1BRyrG+iuHcikBb3QnfmXgVlaTbVf2I66WJe3g4OKSbn6UmQ5DDbCn2UrHk/IuN6srJ5DrIvW7RJcKAItls4pdLJoaoBr+1zbYdqwLxLov/t/G0Ernk+R6dLWhkBIoO0igS4GI1rRGl0ClyCKHrjoQjDkiTAMDD3EUJp/VVO2G1IhKm2fbAtu5EDFQLTtWWhP8Nnuc669HZUFuuchlt7t2QRPXdd/A46/HN015F3Rdr7woQzbJXxWtUCOLwS6HQ9sey66Hfv4QYDrhn2mvZvYeys8tPDq1dUGAc4aHqe951u1n9jAKwItZyziKH2/tJUQKCGwTiCwXhBolTlelTkqvo6FAOo5AskYFrODuivR++ov67af24Zb+X0dJDIq85VQBFrTsooEB0GsmBU1QYiF/M9re7munoFuIwBtZE6wakcG+pehYrWOujo1WY1srKWurEiAvnpbhYPK6mRJ5Q/9X2/DQHPxZYAqDorSf/4rgRZm1ghe8p8QaA/8CPhJDF+oeNu2+tWsnqGXn4X9/xpZWHPqt5bgX6uncXUhD2EwHG7Sp4uzKar/mkUCHWagI5EIsagEOSG5WdWu7b7q1Ynl6oHQP86y/Hrfavcp1+KOQpxz+TyFQqFdZ03E41hW+J4IggAhkWu6ubq0X1t/byPQq8/GaOhy7DU98G/Zv9gnJIjIZLMqmGjvJvcejwke4f2oHuEHNLfKjOa/aFs1GyX4yDFXn0FcrQ9KUFnaSgiUEFgnEFg/CLQvL5VfCFAg0/K6ExJLXQi0TPvrmAWROKy+FV9MEuH/3eC8TrTNqouQd39ADIw0GvmQAPsxNCUrEAKdUQT6l+nl1Qd9yUKv9kJW2R81t/o/b6uIy+q7ybFWx0rIzdojFGEepu182t9nB1WWRrLIPqb36wGCr+fxNZH3rC6hkHv9++E8MJtDmYZgrQi39CfJhEqfiihybfiSSVs9I796JnP1YwpebUStiGUbvG2Zzn+K+6811vr3f0/h8Y9yl7a2D0mYFkhvCPG0TJNkMvl3RG+NiNkv0dNqz4scWQLO1fBtz/TGOtgcnu+TzWbJt5NAl6VSClP15giCVdnXNbk1T95N/4UeF2fF1IxggO4LwmvUUmtyCWrf1dMkbYFENicStfZvEqAlYrFVsxuSfW5pldnAf9FWlJ/9Ir/7h5mPVRj9e7H6F91N6TAlBP6/QGD9I9Aa+GqGUF7URRlCUb9oum3R+z/qG4UYFbVmipSuW5sijloEtPbcYHoAACAASURBVCy6EDiV+YwqvbeSrSgC3RRmpf9ZhlORkeKmRpN2kN5VWeq2bFxbsCE4OeHUotpnlaZirYAW0tSQ9AbqPnzV1mF7eyGBXtXO//0lSYAluviQ+JrofnGwVxmxkKrLd8fK/zcZaJFwyCxAEiMIdfaryLGSc8i1iVwm1Hz+QiTa9muT1xSH9zapTXuCm7WC9H/2JIEm/UqC4CKW0tekfwueSoOeK+rfw74scoNkIqFIn2RMJQO9RlRjVX8vBogqoG5bM9Am75KgrX0Z3P8sev/17L+FQJtCoH9j9nkVdsW+vyrPrN7P8g6RNQcuulq70I730f8SUNUnij3C8z0ymcwaSTAkCy1Z+Yhtqyc9nU63Oxhp16WvyiyH77FVRLptZrUtQ63GtNJWQqCEwLqAwHpBoEVq57kuXsEllkqRTxcIIklEMOv7BmgmhpJ0LMMyoniuju/4BIaOrsuA2bZQo0iK1oWWWe0aQumCBVoejUJInB0bHF0FC7bVjGllyeRD8m/aoh0FkTsKsVh90zUhngFBLocn/yvq+2SAMC2LfCaDbprohq+ws8woga/huH44K64ysEKgnSKBbkc2ux14phIJWpqb1RDneB6GZL2iEiTIIj+NwHUxLA0n20AyVUHg2wR6hGxeFvWBL1P+xXY03V8PguSYYTbbRAssJfsIXA9T99B1H0138fOtuFacICjD0BI42VbshEWgZ3ELLaAl0fwUfn4hiYq4agvfy+A6eTRLgpxwkWdboOE5DZii1Y1E8LwwuAsnhNu0tvKnfz+ZaEdz/Md38Qo2htaELjGipuNkfCyjA+gmht2AGWultdHHNFJqOl43jJDgRATzNRdBm0ZM9e9CXoJRH8MMQr1wcU1FOGvzzwm0EM18UxN2WRluJosWWfem2X3PQ7Kuq2egRTOu9MCCn22velfIvgpLQ94DRvj8/ar06L92GVvPUch6GHYMw4hSkFeGrhHoPoHMEAqBltmbf3efb+sPxWBAyLTgIJKWNZFyCF6JRELh1NjUpHCTzwe+j/QBTYK3djw58q6VzwjO5PMY8Tg6NoGm4blF2SEOurxDZEbKl+BR+p8RBo+lrYRACYF1AoH1gkBrmotbyBIrS5FpqCdVUUE+m8cvBMSiZWTSOWKJCHltOW7Gw47XYFllFPIFfFnksmpqfh0m0EaYgVaDjmcRNWLoGGQyTcStLLvtuwXf/5Rm7uy5GKalsnBya7oQ79UWxQm78NyCGhijkQhBURNoWJb62YpE1KDqayvANwgKMojGMaxEKGdUJDX/LyfQMhjJACIsRgapXDar9JpSUcOwbXzHobwiyfbbdODH7+exYkULrhfBNyNqgPdlLrg469CuDLRm4iuNrYnmWxgqSskRMWSUz+G4LVRUJGjNueTzNqaWwLRN8rkmjIiD5+cIvCi2WYUWcSnkW6CQwyqPyhJPckJMVIZaBkHJWmlo5kqZD1etYVgRnIKLphdlMKtrINeJV8N/9iJsavH15TheI57rkEzW4uarcAoFTH0RW+3ah6blGtN+XEAkGiWfzxONRkmJjOM3LCQMHPmUj2b5BEFeta+0t5LpKAJTnG35hwy0kGw/l6OspoZ0SwumBEf/7sVlv6Fp/lkGWgWr2Sx2IqGOWMhk0AxZXxFQW1sn0QSa6KCNcJZpjTL6QCraTL+d+vHFZ99T35xT714jWYknBFq9RxxFoP+dGejV5RureLTSMPvkCgUla2nvJm0tGWjRhkswIscQTOT3guOodpfkw6/pxQVfOZYZBCQrK2lYvhwrEsUPPExbEhke2UyrOpZaSCsSxbYFtSUC3d7mKu1XQuDfjsB6QaDd5jyJzjWkF86mrk8dDQuXYNhhYbqWJujUAbIZaAygvNom3aTj5qIYZhRNkyxssTyZqqwgMoh1a1PczhANruj2RMJhEDWilCcTNNYvoK5DwMcfPc5td03h7rv/qoizbcfIpTOYttxPW8moUDfsunm1qlwyILaQ6CAIB4VMRr3YLclGsZRIuUVmqYevWfiZALO8tojVv55Ay6CjriGbVdkc27YVgW77WywWo3O1yTefPsZl193Affe+hWba6KYsrrQViVaCSq3QPgmHmkoO5Ruab4QZb7+FWNTFdTKYpk/X7iZz5rrEItDUCMIzqmtMmltdGhuhvAxitsbi+QGubaJHdHy3QCRuhZkt0U57IjuQtpOpgrkkI2XEkglWrGhEw8L31BBcXCy3jpZR/A88Dn5zBXp8GbGki2kFNCzOkkhtSKalAatyJRMn3cic7yOcfc4IdXVSIUGek2Q8ES5+k66+BtftugEU0iqYLu+QJFdoCWcJhLyoijdtcqW/r2IhgaiQepnRKauuJnAcsmuwQG0NLvF/tes/I9DyrMtzlWlsRLcsYsmkeu4kGDEch3hlJV4+JNFrgmXbhf5+6xTPPfIUZ5x3IW+88SXReIqcY+GpNd+hjEP3ZSHhbzn6/woO1VfaFhQ6jmTDf30TgizvS8HNyUlSJqESEelmKaOKCvR/jTzLfjKbliwvJyczAq2tGNEovl/AtHT1vbomQc5pIZOREppSKlOq/chUjKx3kXdvaSshUEJgXUBgvSDQgVGFl2skXmGQSy/kvAEHc+yR/digRwrNzRC1dGbNX8rDExdw/93Pk2l2Cbw4hh4lkJXiikCL3lLI6bpKoGPFDLRco47uCeHziEZd+m4S59nnR/HQuAUMuuYadMvGisTxfZkqVPnOVSXWhMd5blaRZE9kHJ5HRU0NDUuXYiQkyxwocn3gkRty66A7OeG0s/js/W9JVXUm3SqDXjHYUBIOmVb810g4ZFq0kMupbKLb2oqZSGBblspEB4aB6zhs0LuS994ZzgNjn2TELc9Q8Gw0I4ksVvJWEWgH023PIkI3lH2IhlwItO9h0EpQCNj/wC245vKz6dgjhRltJHDjvPzS2wwaNIE33xhJTU0SM+KTzWl8/ulP/GXgC8z9eTEFPc/Z55zKsUcdwZ57718c/IRAxwgCqVg8j+uuvYQ9dt2XQ444gkzaQ9Nkur84RSvTtUoeU9qMQmd8fQ6xeAHXc/CxcLNV2BEDPTGXF9+4hvpFnel/1CDVX0Wv5AohjEaJx+NrTPiCfEHp55NVMe4YeRMb9unBXnvvo4JVFQBJFvqf9HWRPeUaGqjo1ImWhgZFQJ12lopbm638zwh0OEsVyg9k1ikei2GbJo319dR26oTnemqh5m8l0P22r2TCQ/dyTP8B/PDDbBwviuvHlHQsULN+QqD5jxBoRWQDyBfyKpvcnvJ+KmtsmhTyeSV3swxDfdaU4M2Q0qlF9dCvVCyR/lqorydeV0dG+k5dHU3NK5A5sWi5zYSHx1BVkWTPffZdtd4lrIkugeH/TQ3+2uzrpXOVEFhbCKwXBNooJNEjLjFzKffe/xf2+MNWzF/u8Mmnz5FtbaAyVs12W/+Buj49GDtuAjdc8RSxVBkFR2rHRvF8MMx6gmwVXtBIJF5HLpvBlCILtITShXwZphXHdZvkF/SICV6HUMdmpEGkEnpa5kTRbA2tUAtGFl+yK1IhQ2UjRbucgYoMNJdBtArNXYGhm3h5D8wMuuXhO3Fwa9D0PKbtUHDrla5S96uUFpSITC+7aIVWMD16dEvy7gf3ct/9s7hl8J1YSsvZSKIsQqE1hevl0CMBbiFJ4AXEUgae24xNlFH3nKvq55537igyGRcrZippQq8tyjj4wD8wfuwHNK5cias3KS0qeVtJHuyoThBoOIU8ibIY6cxKtCBJUIihxQSjAroewXB74xoz8PIapp1SA7VojMOFMiGBFSIeuBq66WNqELUjvPDyzbz00juMGvoEdnmMgq/RpXOKj98Zyl8fupc7bv2cVHkVjSsKKuujWWKWU4tjzMLIG2BE1TE1w1Ylp+R8hh7geYHS0QZGBqwcQSaOrXVGd5eTqlzJ7rv3YsSwq8k6AW+//h1+8mcOOfBgPp40i8HDbuajjyfw0Scf8u0XjXTrXcVeex2Ih8cxh1/K99+s4KYRF3P4kTvQp9eJ+IjEJEsg9+eVEbEdbrh5d/befXf6HzacubNXqtv3jQy+VFkJYthIQLAcXbSiniyE0/H1VvXdTccxpN1VfCDDtadIjmkn8T0br+AVdZiSOc2iWwV8z1Ll3jDi+G6SSMwk784LyX1epirkvI7CXjxjzGgK0WobhiXCe0UUCk4TtlZH3ltGotIm3ZjHildSyHhKf64ZUlpRAqoy0GWtgQSoUgFH/hnD1JO4rRn1u0ipsq31asoaQ1cSAqQ8mIhc5FFR9+1heFWQn8PdY68kGjM449TBBH53jIiLU2jg868HMXduiqOOvDbsT7qD60XRtZiS+ghB01yplqKh+dWqnGUozyguDjTMcMYCmcIXLWondHmOgxUcfcyf0Knm8aefJ9BzaAUJrmSxrgRyOhEJ2L1mXK8MM5pH0wvkWvM8+cxIfvh6KkPvHI2mVeDJi0XwQPqaqK8SkLPBDNAsjyAn5+6AbjUQWBlwYmhE8SXTGXPxPRfPryBgOaZu4+cMInaSrLNcujdeIYlmSLDQqMYLv2CAKc9dGZrVgNecRLd98DPoukez55Ot17GtCgr+QqyURr7ZV+0T5ByuGbQ7++7enz8dcDJWqiNu3kOL+0T0CE7ORjOlp6eVpMMy6nD8hWoWJfBSaCLLcMNa6Lq8OM1G9tqhA3ffcxX9jx/Cjz8tJpvz0cxyPDJobicCmeWKy7oGDcvsieMsg1gDOPLcxsERfXaAZlTh+zZmfAlutgBmHE23CZwc2B540pYxDF/6nSyIKWa05bnRfDzXR7djat0Lhqwwz2LYSbx0BSQKpPPz1GydETGx3O4U8ssJtBbIm5iJcpxMq8JBuonpVxHk81hRh6HDBtCtR4zjj70B34rjGXmCbEAsXkO2NQDTwogX0NIOXpAGswuB7hFkG4klUnw6+R6G3fQQLzz/CTlnEZFUOV4uwlFH7IsZS/PoY29KI4MueBvobpyCqkvfkcBYASr4DuR1hp+VtSs98LVW9EJWVZ+SZ1rJRTypHhIHU97hgleZeufqsvi8tJUQKCHwmxFYLwg0hRhxK8NJJ/6ea67fkylTfqb/Ka+Q1RYSj0B+WRUdU5145PnD6dSzin32/CuLGhcSNBcw4pW4rT6RqpWknB1pDL7FpCd5RwbcDL61BM3XMHMb4roRUmXNEG2g4OTJLeiJ3bGOfDBfTbMZ+fnYdQG55TksbWMK3kLMSAI/WIwR7YWTTaC1Lsfssgwv14cgI5nMxThZRy0i0VhEYAWkEj1oXtQFI9KCbtez+e+rmTnrB5oXdyNVuSmZxi9w7SzxGoNMc54+G1Tz5qQR3DDkPR6+a5KsZCNRliPTuogKuw96FJrzC9D9Puh6HN1qQWcJSWp47Lk/stVWW7N530GYWjlzF/1MtHJjcu5SdGchifJDaF45k0j1XFK1LTTNqSYV6UbD0rkkaiWDshSj3KK2o8uyeSYRYwO82DfYcYdcugZvSV/Mzp/j5BKYWhWFfBbN8DBMB3QpySdT5DFsO0WueSGVFUlqU9VMfOs4Ppsylcsu/Jzl6WX4fpSN+nbjy3eGM/j+C7n1liXkV64kkeyOruXJey2Y9k5kYpNI2dVkmrLodjmeZKMDH+GDkkHyGpuhrAJNMLBaCJq7obf2JhmdS7R6FpPeu4hczmfQtU/w8Vs6ramlDBncn+Z53XjljTt57Kk7GDH8Dh4Z3UykcimVncv5aOKFTBg/ldtunMKEJ69gu90c+nYYi6PbOInZeLJQNd8NWmu4/RGDvXfbhoN2fJkVy8E3MzjR+biICU45eksVRuxn3JYM0VS1GvyDaD2GZ5Nr7opdlsYPMmHtEFMWXBbw3QRBLoWdqlE6TD/fhFkpxGQeWlYCGiFkncmtrFaYaxVT0emBLNQTExrfaaaqYxytUE7LslZcczHJeDl5ic/QSVblaVlUg1WxmJZ0AxWdu9O4JIeV6kw+20os0UI2txyj0Akj6uM5K/ETGnY0QqEpAq0Rqjp3w3PytC6ZR0VtjHRrq1ovqSVT5J08gS+LsTxwHaUhN7w85XGNMWNPo0vnSg49eASO1pfG1vlEgzjvvHcuS1ZWc/QJg9DNFjItQthTlFdsSKF1BfGaBIHbil2ewkh3I5tdghYpgJCueEKtj8DLg52GZAD1W4O+GCuyBL/VJWptimPHKThziMcMIppPS/0KsCuJu93V84O/KU58IVqsmdYVLu++cy2t8xdz5EXD0bWuFDIBHgXMTk14jTmCoAO6V4tGBr9Qj6bl8LUdicRn4DkL8YUQu+VotolmLCfIZvCdHmi1c9FyNnq+GjNIkmeG4k663Qs/KMMvzFIFYGyrFs9cjtscQ7eWkbC3Ip9eRMeuGssWr6DByeDmukGuglivv9HcoClSbkY7E8v73HdflKMOGMJOu5xBQ7aSFgnWYzn0Vpek2RMt4RCYaZrcVoKmjhjJueEMUL4WzU2j2xHsSJJMUyt6fAFH7r45t915AgcdPorvf2zFtwP8nI6ZrMds2Q307/D9ZvxoAq9hU4guxKidTdCkodudMBVnNfCWG/hGHUb8c6jU0J2OFBoLJLt0IN06Fz0b4GmVaG5eLROJJmvQ/QAzuhLdztC4NI2eqiNRVoXj56iraWTRbJG57Urryin4XZrJ5JaQb9TQlm1KqlOabG4WltadTKuDnjDRosvFlxTqO1NuGyST9Qwbdjh77FFHv31uYt5ijWSXOEk9ypIfMpTVbUJTPg/+DOJOjHQyTZDeGPQMkQrQmnPMmjGAsQ/NZMTwNylU1+MsjVBTvin/j723DK6q69o1r+0eDwlOcHd3f3B3Ce4Q3N0JgeDu7hIgQHAnuD+4J8SIbtfVtfbzndNv94+uc97qOnX6bWYVP0gle681lsx7jjnGff1Oeo1Mn45TKI5E40CvzMCcmo3MIa7B3EidZRCUb1H4FMSek4lMakWRT47tQ3Hkfka0bhsOfuN22pCoZMgkubHZ/RDUn/+xdXUUQuLWIJOm/tvC4c8f/onAnwh4PcD+hxqH/2diJZGH5vofaUb+n/nM/8ffVUikhOWH2LMrkEi/UrPWQtKMWiQ+DtxWC76KEOzpcsLD87F0xRAGD7rMzUdxzJw/knv37/Ms/j1z5/ejQFBV1m3fTMzeh0j1ATg8ZpR6sRbSg9QWhsflRKFJxm03syRyMGVK/cWvjLdEr93Ep1cKPLZMdH4KgkKzGdhjItXrF+HD+xR27FnFs7tKNIogylQuxtg5xRkyIIqiRQswfWoEb998Y8O6XYyd0JsKlfIQfzeB5TNj0PjJKFHWnxNnVjF2yFhyh5agTftO3gz04gVrePboGx6bgTLllMTdHMuUpac5tC4NjSIAW1Yy9ZqHMGBQc/IVkPErI4sFU2/w+UsKKv80du1cTF5dMQoWuQYaCUkfiyMIhZm5bAaXL7ykXfsa1K1XjcWTn+B22/CoPoDWyOxxs6hRrRweeTKjx6zk07sc3IKSXHltRK5YwMql+7DzgamzBxJgyMO08Qd5++4FCk0wTpPCq/pkMjcScTb4FwHt8iRQoUoeVkcuRikoKVbqATark18/G2HBzJQpizGnWrhzdgeTV8zj+t3PTJkyiLJhFbl16xpLFu3CaiqJLH8SsiR/ytV2MiKiLSULFuSXMZmVCy/z4NZvfAM1ZBu/I9U7cQkqJJaCSCx6gkO/cPTsGIoVLcq4scs4efATWk0ADqUaR2Yagr0gVWopOHdhPYOHDiT+ioEczzO0al/OXA/n4Q0jS2Ze5fCpaZSpnkGJPOtw4otT/QuPRA72fEhNBtYd1FO9egXa1j6FMVuOW27GpUr6R0BLDARrLKzfPpmhg6fRtEEjmjZug9Y/lS1rz/HisRuX5xd+fjLGjR5E9RqV8eBg794Yrl99QfKvdNR6HQJWXOSg8KipV6cl3fo0IOGrk4Vz9lK4WF5GzyrNtjWv+fIpE6v1I7WalaL/oI5sWn2It68/c+jYInZs3c3zxz+ZNm0chQorGTMwkkp1CjB64nBSUtzMmbWC7z+t2K0uBPtv8hT0ZdKYMRQrURiJUuDS1evs3H0Uc6YchVSDVuVCEMwIgo1qtUozdvxU4p+9YMmsaGQGA4K4kBKzhy7wN/izae9AwoJ8CAr5gELpIvF7MEZrCXbs28OlM3E8uDOMew+zGDnuKBOn9qB6zTp8+5LNmBGL0Or80KuU3l1vjUbKvBltKFwkjB+/krh39w1HDz9CcOuQSfIgINari5lgtTfDKZekMXNKf548sHDx1mM0gUbGjejL309fcO/mFToOaEHdcm158zqONauvoc1lY/2WRWRmSqlZIQ2Z0cqPtNJkZuRhy5aT3I2/j9v1jaIVCzJ0YAS5gwykpL3h8o1rXDwtLmQKUbthIJ16lmDyiP20btGSHt274RKSWLhwDR8/u5i5sikv7n/n6d1EunbsS436uXj18T7r18YhCFpmzO7BhZjb3LuZjFP2i/wF8zN3aTeWTrhFSspb4q5s5fSZdTx6n8zwPn1wZ+Vl8drR3L5jRKnKxY7dCykTEkTu0Fj8fFrz7tsPLIIPx2NvsW/jCW/VVu5QFVPmRlCwQBhfU15z5sxm4mNDUYgZbtVPzL/VVK5Vhi49GlC+lA8v3v3mw8ObTJzbhY7tN/H1mwu3UmwUFh1yEvCkVkDl+wWPy0xIqIYRo4ZTuGRB7j6+zM6t57zHKBM02EyZFC5rpf/AUVSq5sv7j0nMn7ILk0mLXK2jd3h9KtQowvihcxk6th2Vy1fm2ZP3HNh7iBVR8/HzNXD+6i327z6LROlPwQJ5OH1kDBHj59Gw3kAKFM1NUtZLVizfwNd3TnxlZeg9PB9SoQRbt1zEbDGj1FqZubQXCQlvOL33DiePrUKhTCJ3gJ0ArYzPiXLS7SU5fvAx2zasxM9HQWComgkzhlCgRAlMn96y6dhWbpzPpEW3hkSM7IvWKaVcxavkZJQhI6MQ3606Bg6YiCPdzNrVgzlz8QZnTqQheImcKVSrrmdAj86ElQ0j/lYqh49t4f1LNUqVnHYdatN5QFH6d19Or/4t6NtlBI+eX2HTpt18+5iFQhWMU/D5R0CLF9MV8o+AFv5koP9fEyF/Puj/lxH4zxDQUiPTpzVi6JDm9O0xl0ePzJjlPjgFMcOpR2J1oFdAqQJw+vpYFk3LYN+J9Tx4Es3Dpw8oVqwW+XOHolIlk5mRi6ZNJ5CWBk5B6s24CA43OnkBBEkqSDI4fHAidauUw+aWofT5SlK6lTZ19nqbSQqG+RC1ug81KlYlw/0eHyrwPfkD3dstIzNJx4iRvRgzQ8O8+VuYOKkf/v5h/Mo2kp5qITgkGJ3OhsempXPHxfz95hOVqxXkxPEFOLLS0fv445LkeGsIf3yR0aHFPCTWPFSsJmPPqTqMnvaFmMPxuB059A6vwcLZfZFIA9EbTPwyvcRjKUDv/ot48z6TY8cWUzpfJUKDr5DtysGVU5kcU14WrJzDyXOP2TyvEd06D6BWuTWkpBjRB6Ww7WgfShfujNKQiEv6N6asMPr2iublYzNFyghcuTmXHTvP06FVB/SBdlQqh9fFonb1RWTnCNiz5EikUmQaMfX4XzhsbwZai0f7kxpV87F+VRRKl5zcBW/idDjJTG2LQ2FiRMR0TCk2rh3YxZn4NYQV60DV8lqM5hw8Nidz5kVy9IAvFkUCwzvXZOGyCai0ZqyuJDySbCw5DkaM3M+1C18xaEphFFJxK6x4fodiCJZTrT4c2T+f6DWXWbn8LG6nHrf8FypJIRyOJFQeX+q3lLJ7/yRatRrN15cSSlTR0qlLU/qGt2XiuN2c2PuGY+dmUq22kWIF5+Nw58YtlgaJ26fOfMhtNnadKUrxwjVoWXMXVrsct9SCR5mOSxDTUhL+qudm294ZfP+Ujq9PcS6dfU7r9mU5f/4jc6bsJG9+BevWj6RGZbEz34WIvJbL/Nmx8yTLll3zWheWLR9ARERzaldv6HWhESTfefc+ne5dVtCiVSVWRLemfYfdvHicgMkBXXrWYlX0OFq2nIVCInD+4kRmzllMmxb9qFGpJi7pG5K+WcmXtzBGwYnBkJsz524xYdxyBLuOkGAfliwZT+MmiXg8cpwuHb7aIuw/dp+J4zZ5KzQqVQuif78SNGpSBZWmOg67ml+pLpq27IsxSyyh0iM4FQgOGT56f46fH03xfL5ota/QSWVkWnKRml2cdTvWcP7wJS5f7kZyioscm546NeuTY7EToCrM2UvPGDJwBkHBQeQKCGLjliUUDslEdART6jQ4HGqOHL7MyhXHcTpUCBIlLkEsBQgC52/y5HMSe3QV5y68ZfbCbaiCPBzZNZP01CTUHi1Fa+ZG4fFD5vlJ377ryXDZWLdxIoG+xQnQPkTlMJNj9EVwl2fq1DU8evyBuo3CmDUnHD9fPU7PJ3zUqSRlKpk34xr3r+TQuU9lJk6txu8EUdj48/7dKypXK8DZ2EMs2/CRYxeGoJHkxmkKwm5U8PHHZZr9VY3wfovJyPlNbMwG5szezunDSaBOpWXn4sxf0oIJvZ/w+csTzsetwCW/D4SRS5uGMaUwLqmC3n0i+fjJyYY94VQqEkouwzsEWW3SHd/I8cCBo7fZs+ExZYsWZOO2Lqj0Ssz2AHy1cjxCLGsWmDm+V3yOHtKtfxnGjOqBSq1HITXgkr3Bk1kGRWAOzZtEkfBLgstjRrwQElUqMlN5FKr3FC2gZ9nSQYSV8SAjL253KFlpJvp0WU1mKlSrnpeoHYVQK4pitaYhkeXi+T0nMyZuwJwtYc3WYYQUSOb8uXt0H9qEQH0AadkZqAUf9PoQcUMDucqPjt3G8PG9ido1KnJgU1Ny7Omo1KVwOLTotDriLj1m+rhtpCT+5sGbgXz8WYNePSZ5M9YaHwvxDw9w70ksc6fu49jRKPLn86BzmjFIJGS5bGTZA9jepgAAIABJREFUqrJm6UsO7FxGu655WLaiF4LWhsNdjkBXJiZJDtUbLKJm7dIsmDYKX5UGX//9uB1VSM8uzI/sovToGo7Mk8LVG2M5fvwB8+clY7Nk0bBFICsj+1AkNACTYMEgy83jVw/o3eo4boeM6bM703OUwMXTT2jTrj1ppoIE+nrYsGs7KyIvIHUVxup04Fb/+EfkCDokbjUy9/9aD///XyqsPyf9Hx2B/wgB7XGkc+joAIoV0lCn+jpk7sKY5Jmg0SGR5kGwpyATUuncsDQb9zVhXP9UTsft5smrKaB14S9pTteeY8hbyszyJdPo0j6aR48yUWqDcUoc3tpShWDAZXvH1Nl1mTZuInv2nGb+3MMULufDpOn9GdB1Eyq5kyWRo+nfox6Llq9jz4mr1KpUgR0bFzBz9nY2rz7L7l2RdOlu5/sPkQxmYdm6TWxaH83nn0nEnn7Kk+fPObBzDmvX3mPVin2UqRDAtr3jcJudHD56i8joS/TuX5pVCzawIvoQ29ddombdELbub8qokR+IOXWaYiUUxJ5fyru3d1k68x5PnifQf3QQEyfNZe7s/eze/hq5wYXGmYv122vQqGFj6tacTvpvAyZ7ElJlXvZsLEyDhk3o1OQIX76nMGtxT4aOLM/OPd+YOX8Rjf7Kzcqlk4g7/Y7FM68TVtrF6csd0bqr8uipmKFfS+myLiZMb0Ov8Bs8vPfeW8YhFZ01fHW4PZZ/Gub+S0C7XA5wZ6PT61C5VZy60IPEhESGD7iLoLNhyrZSslQhHsXOJV32FGt2CybM6MLHl2nEnF7Ao4ePGTP8IYb8EH9tItmZakZHzOXBoww6dg0lcuV4lkSdYue6B6ipg9H+A7mvDbmjOG6eseFAdWrX6kir2pv59TMYqcaAXXoBwR6MUpuN0qOkTSc1y6J6EiRTkZxagcAQKxkmB8fOPmblolgyk6Ws3TaEtp01FC00DZcjBLdYA+vRI3EHovZ84vjVToToq9OwbiQO0ahDKjZJmnF7AkBupkNDN7v3LOXW7TeMjthAVjqcjF1C5i8ZIwfNZPa8AfTt1Y1lS9ey/8A5DH46tm5ZQ2BAYerWaUlo3gAuxp3CJcnk5ZPnHDp4iEq1fOnSaghlyvVl1twhjBhXhXrVo/j2QSxtSaND11LMXNiB8K670Cql7I1pT1qSm0KB9Yhev43RkyqjEgK4fOkLM+dtYM+u5Wj8NdSpORqlAFMmDGDw8MYc3/eBOQsjKVAE5iyYRNXqtShfri3Bvr5sWLOBiuXLcOv2BWKv7CRvoWJ07zmSyjXa/lOj6XUa+CcLLfEIKLQOVE4jy5a1p1bN8rRtM48sayFsziT0Ch3x8VPQBajQSIJYtnoHBw5cY++eyej0YbRuLtb1q9iyNZLyVX3Zu/EKh45fJCBIxtq1i8jMcTFjRhTpaQ7sYp2x4EImCwJrNiVLyjl2ZB5xl54zbfYJpAY3pw6PpEiuwrjdvizbepQvr76wZvUITh37xfKNK/HIJLgdOvZt74m/zE6PfrsxKArwO9VGrhB/Yi6uJTHpMTu2nODChae06xjMjJlTOHPmPpHzL9J7UANmzarLk0dWxkcsx2Jx8OjpQY4dO8DUOXGcvT6CEqHVWb3uOFvWnaFgcYETp7cyYsQCdL4uVi6fxJxZx4i/bCDd+obGHQJZvLQWnerdIjn5Jy9er0Mmv8ru40qWzV1Jm/pVWb5mBAdPPiJixGbkAd52ACaPLcug/kPoMXg+31Jc2C0KpDI5ezcsoVRpO5FrNhB7IZky5XRs2jSEG2fkLJh+Fbn/a85eCiflp8CsGad4/8JGm3AD04bMwj+/h8aNVpCU5EZqEN2P7Mh9fuP+XQi97y+mTG5Ln84tWbQqiiMH31O1VjHC+wxg7pRd3ibnbTtmUrTMU2YueMKVK09YtrQ/Tep0ZHLESu5ee8/G7cMoX92C0lOSR5+f8+DBXcb078nHnz/YtPY8CqWaZUumMWbKYi7EfqdMyTDOHGmDKUfOug332bnnBoujutK1Ux86tB7Bt48/uPGoL9ceKxk3KhqzEfKGGbhxfStxl68xfshu3G5xAeEkcn5rerQrT4O2y0nMtOO2KsmfW8Wl84twStPZvT+OtasfM3lAI7oOb0+TZpGk/U5HIXNgEFRcvtuWx3cNRIzdgSIwFKcphZBQGadODifu0geWLfqCoEnh2PGZlM7vw8xpUdx89p1uPWsyc2wfurQ9yf3bT1myvAddh6TjJ6vAkf3vmRq1m/3HxmG3yOnScQ2O7BLeMiO3Mvm/w7ZE722xLOzP+BOBPxH49yPwHyGg9Wole3b2xdc/h37dNpCWWAaL1ggGHWRKUentOM1f2LdtOg1a2GlU7jKJ6S94+HYsAf75aVB1GYk/dVRoZCf29HgGDdjLhYsJ2NyGfxrvBSkKlxyZJ5Enr+by7HkC48bsJDutCGjt3pecWE+q8zHy6ulZXry5Rr8uy7HaNBj89dy8sZLb914xetByRo9txdTZlXl2y4dRwxbikhl58mwv06cu4PThT2IPDrceL8aRWZEm9QdQqKiWmw9XsX7HFhbOjEMqlmd4Mrnz4CBPnzwlIjyK5m1KsXXXWBbM38We9fEMGdSXceO60717L3y1BhZHDaVwsRK8eqyge/h0MtMz8M1rIPu7wInznahevSb1a00iJcUHmywTD36cOtqEilWKU7/qCrKM2bz6fICPySdoVWc/HlcAHlMWR84NQq9UMrzPSXyDM4l70B17ZnU6N9/Ep8/fqd3IwO6jo+nU6yAvn37BYROBATIcLrG50ib22OCySlGpg3DYpchUbrDYCfTJw7nLfUhMTKRT82PIgzw4PFCyuD93zvUiS0inV+fnPH4SRy69nEtxm/n45QED+x+kw7CGLJrYjTa9hnkb8aZOnUDJkjX59hX6DZyAKTkBqUH0YHZ6szBKSVE8nsfcfzuc7Bw/WtQ9gcwWAnoNNuEiCmcYCq0FS4KNQeMrMmdeDxJ/fiWPPoKEtJdMmbKUh4/vow0qhjHBzJod42jXTU/JYkORuPNizbEiFX3HlWL9+zPi384lM7kwrZovxiGWNMis3oY3wRUEilTaVQ9i8+7F9O47kfj7qSD4E7UunA9vv7B742niH0dz+fo9Zsw+zuRpbenUuS1yuR8D+k/i5asfFCtehJ17o8jI+sbSWbv48P4z6RlWcuXNRcKHVKLWr6BNt2AqF5mB4M6PYEyga7dizItqRfc2m3DatMTd74HdHMrYkVs4f/4FX1NX8eLha/p02YhLomXizA706N2CalXDMafDi6f7+fvDWXr0P0LE1KoMHDQGX31hBg+fz+WYexQq5k/s+ZV8/HyTvTt3ceOkDUEqQ+3jx69fOUg1YvnKPy4GYtOXRHDgcgaiE0ysWt2d+vWqULPGILIsxUFjxCBR8eDhFEJyFyAiYjFnTz3F5bGyblt/aldvQOVyAyhaNICH9y6ycPVwDh76zqiIdnTr0JWULAvRq/Zy6exTkBT0ZuPkahWCKxElOYTlk3Hi+FT2HTjDxi2fsXpSiYsdTa7ggiybuZ/9Z1/gp9MS/2ALR/f9ZNGaRbhsUtxCHs6dGo7OlU7D8PkE6P3Iyc6hUvVc7Nw+nHHTovj5zk3EiNE0bdSAj98+0bn9FDxmPQPHNWHwmGq0bDgXu1kNLjtHzm5m49a13Dj9ldPXB5CRLmFQ+EYcFjkBQR527I5k8oQ5lC7nx8IloxjQazVPb/kjqJNp2yc3s+bXoFu9eH6nfeX8pXmYOUXtmk+RuCX4KqxcuN2LH1YT7f/aARo5SlMhRo71ZdHkAbRsN4fXrz0YggviE2Dk8qn1rI9ex/m4B/Qf2oWmrRuTLzCUFvX38uX3OSo1kbB77WY6tFnI5+eid7EdZaCNhZPr06xjZZo1WY3N7o/RLO7gyZD7p+PJLIDeL4lLV6O5cuUGS2bfx+aQoPRPw2FT46NVULFKLpYuGUHUykWcPa7D5cwkd5Esdm1fyfW4Z0TOP8jOA5OpUV3GtQtS5s5fRotWVZk8ZRDNGkfgttrImz+YYxeWsDJ6Owf2v6VAnnwcP9ae5UvvcXDPF9yyDAqVcXH25CYOHT3Lwln7ef15Kfv2vSV6yUGsVhvBIWrOX97Clbj7TI445m1KVWmtTJvWnM6di1K74ULSbCIgJot1a9vRs9UA2rYZyZePKkz2IBZOrshfvVpQv8ZcMkTwkzkbjdyP+Bd9ePLAwJCh60CRicyTQ95AHTcur2X16vNs2nkDdchv3r/cxfEDp5gXcQaTJgy/fL949mA1G1Z/ZuHslWzdE0HTzuncOCEwc+xNUi0/OBgTTpBvGK1bRuLKqYpT+QEpmXgsgcgCFHgcOV4v+j/jTwT+RODfj8B/hID22NycPjuNfLnd1Ko4Da0yDJtGiktmRuaS4rAYKZBfwfnzq/n2/TI9/7qLS/mFdwkLef4oiZ7tj+Fy5aFxZzn7d3Vi9IjjHD/1GZfEF48XJyw2EWnI5ZvE42fLmTh5LceOJSK3VcYhdl5rvyFRyqhc2cDe/SuYP38Cp/f8wm3X45RYuHZ/MR/fJjNy5BKGDm/FjFkNGdLjLHEn3xOUz8yzF7tYuWIj29Y8FxuuORTbh+L5+lCxVGdKlwvh1KVpbD+0j8g5d/FIAnFIvnH83Dr0Mjl/NR9Ck8ZiZngGk8et58KpV0wY34+RQ9rw+dNdgv1rcD4ulrMXL/HqaRZWtwqj1oEnJwu9NJQFy0vRsVNnGtWdwq9ELS5VNm7Bh8P7wylTMQ9Nai4hOJeBkxeXsuvYeJZPS0MuFMLpEVi/viYlCuShfYs1tOxQhu27m3DimI0xg2JQygVq1vfnwKkJdOqznptXH3qdDRRKDS6n1Usik4n0Eo8Gl12BILP9l4B246sJIiauLzk5ObRrdgipjxWnIKF4MT+unerLqas3mD7GjFZjwZj6mddvTpCQ/IiO7VbRd1J7Jg6pyIfEHPKFVOHMuXiunX9A/KtPZGVmINPrcJvs3gY3t0OKTlkAk+UhyckbuXz3CX06nkStCMEj0uV4jUamRyJYkFoDGDa+MgOHNKV50ylk/siL0seC2aRA4SfHalIgscgYFtGaOQsbMHFiNAe3P0blG4BD7P53O6hbQ8uxs/PYvv1vZk09gVTj9J63IDo8OIO9PtFtqxVm065ldO85nkeP0hGEXMi1H712YmI55If3W3j7KZG8+brw7GU8p44f5fGzTyR8TkdQ6JEqPLRp34Qmf1WlXp2CqF2+3Hp9lJmTtmLM1jF52ni6hodStewUrCYftBYp3bqUZcnqlnTvsIXEryriP4YTc+I944efQYKWE5f7oVN4aF53NR4M9BhYhqUrxlKlSis8JrgWdxirOw55QCMSkyxs3XyCZy9S+PZFisypQ3Am07hFLvr0q0uhsAAq5KtP3KW7rNp4hDcfk7HY/xtERwRTiKRLO26nuBNhZNnydvzVvDa1aown25YHhcGC0ikh/uEk0n+rad9mJqZ0X/S+HrYd7EuNKlWpVaUPpUqWZduueXxNOkyg31jefnzC2fMXePb0Db9/W/BYlSgMRXEYnaCUIfWYUAlOwvLJOX5iHPsOnmTliu8oAlO4GDMJ028P4V0iyVZoyROg48yF2RzZl0D05tU47Brc1kAOHuhLqM5Is4ExYBSb/Oy0aVeKhYvb8f5LPPn92nPu1HfiHzzmQfwlbDIjEltB2ncvz/ipTWjRdBamdA0anR6T8TMKHy0Ko46T1/vzO01gUPhm3HYtTnsW+gA3LivUrh/A6jWTmDBqI49uqZBo0mnSrgjzFtehS73LXgF9+tx8XIqbVGvwFKlRgpI0TlxriDowmEZ/rcFp1CCxl6fnIBfbFg+gUZP5fPvpi0fQ0aRNAdYsDOfj6+/kL1Ca56+fcCL2No9ev8f4MxjB8J32feVMHbmJ2tXm4swKwOAbRLbtFSvm1KRNzzrUrrIIs90fj0bAaXOAMhmpJT8Dh5Vn2IjWdOwwg98JBXCIABr1W1TavFiNSXTpWYXpU8Np334WGZ8LeIW5JPA9R08s5tKFp2yIimPukm40bOpLx4YHMRmh6V8lWbIkgi6d+pHyXY7OAGfvzOf6jafMmRVD3pCCnDrdjXmzrnHmyG9c6lQEXToPn0Rz7XI8C6Yf5OKNJVyNyWDOtLVeMql4b92K38G52IuMH70PqSzYK3gjxjZi4IC61Kq3nHRx4aP6ytXrkwhUFaNelSm47aG4PMGMHeXH8Ak9qNZ4MRkpaUhFJxCznNtPevDuTQiDB69Fig2Z20S+IC3X4rawZvV5tu27RuMuTraumsfIwdOJP6smQ+KLW/ONvz+vYseG16xZs4XVayNo0MbN2F63uBpjwS8kgUMxQ5HJ9LRsFoXHVBVB8wKUTlw5hZHoRHcnG4JY3/Jn/InAnwj82xH4jxDQckHBlKmtGTWsJbOnTuXE0USybTJk+hwEQU3+YA2Txg2iXdc6jBw9l9unBdTBr7j/bDH7dt1h0bR36P3yU7aGi5NHWrFowR3Wb76HR+HjFXsSlQapXUqQPp23b6MZNnwxMbG/UUkqYrRloQzMwe00E5rbxp34Exw9so3ZY2NRavKJhg8cOD2aS2cfsnnzMYYO70lERC3qV19HwicVMsVnnr/aQtzFG0wZcQ6FUsbybeVo3Xg+daoMRmuwc+neHA4cOsKimZexe/zQh6Ry8uwukhN/0rfXTLp3aMzSqCG0bbGEhO+JDB/UigEjarBuzWbO7PtOcooZv1ABl1NHuRpVuP74LhLB7Z2cZywuxshho2jccDKfPkm8Atrl0nDk4EQqVMxPrfLTMehkxN1bx4uPO+nz12UCAypizkjkwJlhWLMzGRa+i+7hNZi/siYTh9wn7rgFhzuFOo2D2XkogkFjN3Hz6nNcdh0um+huIvVaLLlFuyVBi0Lhj12a7LXtE+OsRsepuHAvHKNNk304VWLdt4RiYT7cjB3P+r0xLJnuxt/Xjjn9I3//fQSL4yMN6y2k7/iORIzWs3fHSzasvYM5Uw8qJSofD0XKB/PqeQYSow47IrLbhUrij8BnLl2bgV6rp0PbBSQleJCppKDJIbx7E8aNH0jzukPp0aciIyM6UrLUJOS2fFhJRqbyx2W3odHkwmF2U6p0ACdjJ3L35j2GDdmAWpcLq92GX6Ccg1snkL+khjatovn8QQkqMQNt8zq4SJy5kKo+0LpaETbsjqJ7j0k8eiQuZvKi8X2P3WQkNEBG7IV52HM0jB5/ircfniOTSzFmuahZpw4pyb/5+SMJt0RAo7fgcZkoWdqXnTuWcv32JyYM2czAMT2Zs7g27VpH8vrBFzQuX/r2q8KspbXp0f4ApowCnH/UlK3rnxA59w0Sj549p9tSuZIfFYtEYrHoqdLAzclzq5g+dSJnj3zg9tUjuOWXGTLyOq9eJ3gd9pySUMoWDcOjDOHlw0f4Bf7GYjYR7O8hLCA3ew5sI+7G34wePRuZPlB0K/vvkB6JaDknVSCzZzFvflM6d25OtapTybL4oPCxILeJAno8Sb/0tG0ahVQogFxpZOPe1jRoUIfmdcdQqEBRjp6I5tW35UwZmcXXhDd4pKLFmJTCBUqQlmEkJUXM/ouNrVKvdZrKLaVQXjXHT41g/6HjrF6RgczvK7EXJvHy2mfmzzxFlsRDnlwart2cz6XzJsbPnINb0OM2+bFjR3dK5XdSu22s15JOrnHSrFl+FixpxfkLJ9kc/YqcNB9cbi3+IVZKlFPz5LaLDr2qMmBkddo3X4zdJnraO9H6iS422aicvhy/EU7ab4GBfbfisegx+IiL0FTvuykgyMHN22uZN30LJw7+QKm30axtDRYsbUDnBsdJTf7J8VOz0fh+pnKjs7hNMnwk2Vy414lvmTn07r0Hm8kXbKVp0dXFsbUDaNEqko9fRHtPA/WaBbNpZThP7z4nOvogP1NMZFtluAQXNWpVIfF7IrX/kjNq2FRGDl3Hz48+mDPdyP1SiZpVnSbtq9C4QTTZ2QZsXp99AZk+GYmxAB265GP+/CG0ajeWhLchyHVS3OovSEwg1Upo3rQsM+f3Z9b0RdyOC0Kj0aIJeczxA9Fs23mW/dteE71xEMWKZ9Ou0UlkEh8qVvFh556FzJg6latnfiPIsjl3fzpZOQKd2kZTMG8Rjh5qy8aNd9i3PRGXMo2K9Rys3zibY4cvsXbhZc7fWMb311p6dByOUilQoJCKi9fWcvnaFcaM3IdcFeLdmRg6tDZTJrSjRu1V/M72QVC+58zZkeT1L06bJlNJ/SY2OuYjvL+KSQu6UavmErIsZjw2FzK3jqvxXUj8WYh+A9biscmRu83kySXh2qV1rI2+zubd1yla8wcXY1YTNX87eyJ/4QwOpEgJHftODGTq2P3cvfeYrdtmUaOBjqphy7HmFEIuecepS4PR+/vRtP4S3DmVkfg/Fd94YKuKw50EciMyyf/SXv9/W6T8+cM/EfjfNQL/EQLaZbJSpISWw3sWUrVMIIdj7hC58jLPX76mW69AZo2dRuF8Fbj08hYDuy/FllKaoKKvePVmA/PnHWX1gs8EFAiicFkZl4934dChRMZP3Y1LpsMtdYLd6UU2B2mTuX17IRIMREyMIvbUV7r0+4s5i8YyfPAS3ry9x+H9S6lUKS/zpu/m+p3nTJs2ja4dytCx9xiunv/IirUzad8jD6ULTkHiKYCHb9y+u5zEhDR6tdmLXCFj6EyBiMFb6dJ6Id8T3/Dsw1Ie3nnC5HF7SUp2MWNpByIGRTB17gJ2brpE/95tmLO4Hd273uZB/HH+ahfMkZ3jSch5x5COd3n14hfl6nhYFrUAlW9eGrYcSM7vbJRWDXMjSzFiwCj+ajmd16/sODXZuBxyjh4YS63K5alecR5ZmSZOnZ1K6SqZbIj8zoG9B5m/aALhPdozcMxE9m9+yKipLZg2vyFt6+8m5Vsukn+/pV6zAPYdm8HoSfs5s/8y/qFhZKVnIYjCWS6gNmi9ntMOmxJBL5Yr2JCLWG2bgtNxA1AqZLRpsheH1IhbDUXy+3D13By2HjlC5Cxw5zzG4CfhxInp5CugpGGdNZRrUJQ9G/KQkVSdqGWX2bfvCqXKh7Fufz+qly5DlaYT+XRfj6AVkKrT8aSZ8QlRMGRwTSJnT+TczctMmhiNwyUj5txGAg1G5HIFpYqNo1f/YkRM7ESFigsxKAuS7fmOTKFG6TJgTDYSEJKPzKTPXI1fRsVyBfn4WU7/ASNJSktlx97p1ChTmBvXbzJ6wjlyEtXIc0txOHPAY0DmCEGifk2LmsFs2LWK7j1n8PCBFY8nDJnPR6SWTFQyFw9vrkUXLOXE0TvMnHWYgCCYMrUXPXoM5fTpc6SmJ1O8ZH4mTI4i9ZuL+rVLs3zVDNJ/GOjWfQZlKxRn+4n2rF56jcNHzlLAPzc9+pYkfGQI3ducR01lDsaVZ8jgvcSd0KKU5WHR+lL06FGAqiW2k/hTSnCRBO4+2MqhA3tYPO0CV84doHSFb1yIKc74GWMwOpMZP6c4nfvW5sH9v/nw1E2DKn2YO201DouY+Uph35Hl5FgD6dJ9AkaLVOz0EnmCXlS8BBdypRuFM5spM+oR3qcj5ctNINukBr0NnURJ/MOxfPjooVuXrV4nFUHIZO7KsvTv148GFSMwm5zcvXsUqV8Mp3eUYP22RRQs4kOrdi3o3TucoyfOEL1mBxar8x+LQ5cfSpeeQnm1HDs1iP2HTxC9zIgy6CsX4yYTe+guO6Mf89tlRqt18+LlUpJ+FaJBi55I5BokzhB2betKmUIWKjfbCpJgpE4L1Wv5cWjHOJIznrJy5RVOHf/lLU3oN7ATbVu0pUvHJZSrnJvhE2rRtO4sTDk+6HwCMdsS8fP3wZ5m4/itvqT9hoF9d+Mxi3aHYnuHB71Y7eH5wf3r0ew9eIp1K26TJ0xO3369adcljC6NtpGanMrhozPJk99Dne6RmH6mML7vSIZNLcWajTEsjbyMSxGA3JWXZs31HNw0jO59lnr7GNT6vEhlKVyLmUtILhdTJkcReyGNsGI6ps2dQtnKvuzZ9IQdm09w+8VyMKsZPzmKV0/MDBxdjv6dmoI+hxZN1pKW5Ytd9OVWKJHJf0B2PnxCU7gStwZzThbDBkXz9u/fTJzflUrlGzJ/ZhRSTMTEbCYtK55Z02L4+UXCnphe2I0OxkRsIOF9HjbsHoFdcYHJAz9hNtnJG2Yh9uImDuzdx9rFj/HIcth5ui+5QorRvP4CChcoz+ljLdix6yx7dv6Nfx4JY6a0pGGVBrTtPJyMn/5s3zuMXMFl6dhqAJnpKTRqXJyNW8cTE3uecaPP4JEHYiebIf2qMH92e6rViiIpLQ9uz3cWLWjK5KEDiFwVzcH9t7A7S3J4d3XyVShJnXorSPqVicsmQSvVcul2R379CqNP/9XYjKHIhWxy5zFy7cps1ka9ZMee18hDX3MjZjYKtw+Lp9zgVcptopbtoGplGdXrDeDH90xiLqyiXNVASoWMw+3RonQ72X22BWXLlKZy+Zk4sooRWOItNhNk/aqG0seIR5Il3jz/u+qSP8f1JwL/n4jAf4SAFr1WZW4rpYv6smV7C8oUroDZ0QDUzxCEh/g5C3Du7GcGL96PJyU3EmtBlPnu8PjJArZsvMfWtQlk2N6gCVWQ/DCSW7fcdAufi9UjB5243WbFV18Iue097duFEBk5FaVKgcdlQKr9QnK2ic5N9/HtcxotW4WxZv1oNEoDErkHly2A1VuWs33jc2wmORHjRzNiegnatVjK0ydfUPtIiImdjuCW067BDm9GsV5nCbs2raZN47lk5CRy8/EEgl1+2JxuTO5faPVarlz6xKiBxxBMBvr1a8CcyFLUaX+M9y9/YNC4mL24OZ3bl0cuLYpUbsMjFTOAudix5yHLFh5FonQjt+ZhxLggpk+fSbNG03j9yoTMz4rLpSbmcD2SPC1DAAAgAElEQVTKla5E/bLrcdldBOe2czN+NDJXGa9VoIN3xFzMYdqM6xgzoFm7PGzbGcGgnjFcOvccta+ZgiXcXLi0hGUrbrF71xmsqQI16jehTr3a7N2znd/pqcilBpxWBYJeBNOYUYqm1RYN5y71Q6QTtmqyHyc/EfQ6SoXlIvbMLGYu3MChg0ko1O8RE8VLFtShVev6NKtzkpScDFZOKEv4kJ5IpQJWpxm1jwyr4GTL9issnHcRjz0EQS3HKXOgFFOfLjeBejebtw6hXv2i2FxZ3u1PiSeUuzdfs2TRZlK++dOpV2XGTx1A2YrNyPldA6n/dxEKicyRgUYlx2Fx4adXka+gnA3b+lC+WEdSjTleP2+ZLJHMXza694vm3QsnclUYDmkSgmjn5/ZDJoI8NI9p3kDDhp1L6dZjHg/jRV/kMiB9h1YrRyd4KF1Wxa5tUwkxBCGV270+0G6PisSELEaOWsxfLSswcdIIss0/0CoysdkC0asUzJm/h51bXqDUOLlwrzv5QxrjxIVWVhaj5SUKzSVatHyM3JGXo7cqsXHVB9Yvy8Bt09JztIxFi8vQou4N3r5xowlM4N6DNdy/d5sJAw9SsWQZdh/ujkGtRq5UewE6IunjZ4KNiNFLadq4NAP6N8Xga0WOGYlcJAvmZsXaqyyJPIdHohcloXe3SExfi1BuiUeFEiOTp9RhwMCulCjWG4enMB5VJrkM/sTfm0jcvVuMijiBTiiIzZZJ656F2Bg9iS4tVvPmxVdKlg7gwPnW+DvzoBK5MS4bHsHA128mxo3ZSsJ3FzKCcHrk2HXp3qaqQnn1HIvpz76DZ1gTaUfu95Gjxwfx8UEm8ydfwGMIwWH5zPkrEwjybUu1+vURJL4ohRLs2NqWgsGp1O+2A5ktl8g4QiHJYejwsgwf0QyPWyyxUWIXUry9AOcv3mbp7JvenbF+I8vTufUGstP1SKVKFBorbo8bt13Bidu9Sf4Ng/ocAquf1+pPrhHAmIbSz8zePT2pWKIiNnsgMo0Jlz0vMvUHujaLIjU1m8OHZlG0cB6MmiQE1wdCPM14/uwNPXvt4Xe2ikzZawJ8faleoyQHN8+ifZ9xvP+a4T1enL6E9yzJtCmFUCrzIfVUwWTJQqU5x6P7ocybeRiT+TedujZm+NjGqFWJCMokPJaKIBhwqzPp3mU/b985cdmMoNIjNySisJZAqfnEkPD6DA5vit7PiM3pg8PlQ9qvHIb220hqgpmOnWsybXGoFyBjM1ZC4/uVpVH72bPFhNJRlAXr2lCu1iea1zyAW+VG7S/h1p0F3Lh6kxmjbnrLxOZtqEvd+h3o2GwuGopx7VxznGSg1BQgy2JEp9dw9NAtls+/hNSem/6jSzBwfAkkzgC0CjUuIQelLJMjx+8zYfQdryj2qFwMH1CApbOrULXuRn4mBODJKYyv/glx1wZTrIQTGy4ER1N8XMkIBgUx5+QMGjIGpVyFwqbn4t2OfP+Wj779VmNyFkcqTyZ3oc9cu9mVNUssbFr9E2nQc3qGh7B46mSU1jKo9Pdwm+ozdd5wYk588GrgLTsXUqdRWcoVGYRLlYHaXJh5G/PTpn1zKpeZjUZSkov3B3PpxlvmjX+D2f4dpEYvtOfP+BOBPxH49yPwHyGg5QopNosZtVaF02KmcYvG1G9YG41GSXZ2OpevXObh/Zfg0KHSarGZzYTkzcvAgQO5GhfHg4cPUet0OG02Jk6ZwufPnzl7/DgyrRZrdjZyrfb/EuESpfPTtFltChcoztu3nzh+/BTpmZnI5VI8LjulShejY9c26LUhPHr0iNOnTnmJbuL3Fi5UmH6DB7I2KhqnVMBictCzVw/vi37P5h1odD6EBOdn2szxLF02DbsrnSdPYvn74Q1evzUiUYby5uMv9u09jggv9BgzKVuzLG3aNGN11A4vQVGhEu3AHDRs3oi6dWph8NWRlJRI7PlY3v/9HY9FjspgwGEyUadRI+rWrcu6FSvwiMdosyGTSGjeojaFixZh24bN3vpuKZAnf37at21HwYIFefjkEWdOn8dstuJ2OChRqhRdunVj7Zo1mI1G5CoVOo2GcRMmEHv6EC/ePAGphN27V+F0uJk6eS7JSUZUCn+cNrEG2uUlCirVamwZGQweM4b0jAxOHjiAT65cmIxGgnIFMnbCMHZs3UZC0i8cRhMajZ6yFcvToXNHlixchMMpbhM7qduoNg0bNkKv9yE7y0jM6TO8fvEWpUaD1WRBqfbD4xLR2SJSWKxzF+tuTfTo25mK5SogUdi5eu06V2M/eO3lXA4HVStVonnr1uzYvp201NR/jtVs9hIWvRBf72eJuHM7KoWHDl1bUrFSBRw2OylpaRw7cIekX79QazTY7fZ/ENT/txHs58ewUaNYvWIFVqfTu4hwirWh/zKCc+np2qsJ+fIVwG638fTJM65eveJ1b5BJFTRsXJvatWuj16mwWG3Exd7kYfwLRKMwl81GWLF8dOnRhjy5g8nKsvD6+Xvq1K/LsmWRZGbkMGXSFG7euMPD+Ec4nU7KVKhIm7Z/sX3zFhxuF3aThRFjx/Dy5Utu37qF22Ynd758dOnTmKCAXKhUWp4/e82pY+fweATcHgf1GlXyPpM+hiBcdg0XYi9y5+ZdkIkAIQWCuBIRySrerl2pl87nsFio16gRVapWZXVkFEqDDrfT6UV1d+zcmZ/fU7h+5RYanQ5rTg5lKlRg6LBhrF+9ms/fvnkjljtPHvoOqk+e0Pw47AKvX/3NpdhruAQ5YjWwF48sIuml2YjvEdFTfsjIEVy9dIk3f7/x0vVGjR3Dk8dPePLoER6ZFLfdTpfu3dHpdBw5cBC70wlOD+26dEShUHDi6DURO/gv94OLsmWL0qJ1I2/9q9Vm4ubVJzx7+NlLXyxXrhyt27Rh5apVXhDOvw4xGl179iI1OZmr167iFimNIkHnX0aAv5r23RpTqFBuMk1pvHmeQPUy7di7bSMpaZ84cWIs/iGpHDytQKVW8+NHAjEnL5D4IwW9IQBThgmVykDJ0hXo0rsZKyNXIBevi0SBTK7A5bR4Petbtm+Ij48Bp8PDg7svuXcnHpeXIKrAbTdRvmp5mjVviK+/htSUX9yMe0fj5s3Zv38/Wb9/4xH99JVejOZ/Hx6PiUrVStO0YVNUWjVv3rwjNvYCNrMNpUaHx2anUo0aNGtaH7VKzfmLF3j86CEeQfDGoULpclSrVYPN69aj8/PFY3UxeNQw4uMfeH9PioSiJUvQqmUrdm7fTmiomr1buvHssZl0oy9Gi5qXr99w7dpV7G4nEo9I6FPTqkNJylUsg93h5OWzt+TLl58P779z+sg5ND6BWLON1GlUk+q1S7EhegdylQ/WbCdSmYzQ0AA692hPgbAQTOZMzp26TqHCYfgb/Nh/YC9OlxupXEZ4eDjJSUmcOx6D0vDPHCP+/fgJEzh37hxv3rzxviNEMme1qtVo36mjyJvkypUrXL1yxXstbVYrzZs3p2KlSqxatgKNjw5TjpHa9evToEEDNq5d570/J4wfz7MXz7kYE4tMIyLBlXhEyNSf8ScCfyLwb0fgP0JAu1xub9ZKqVbisFsQRDpakA9WcxYSmQSFQo5HnM8Ef68gcXs8XiqdIAoUhQK9wUBORobXo1jE1HrESdpgwGI0IlOKE8l/oWH/W5ilNqRyBxLkeNwiFlvmRXrL5AIKpRQBETdsQXAokKlV3u8SX4Ti5zhNJq/WEicSg5+fdwvZYczx4r+1Bg0ui4CvIRfpKT9QG5zofSTcexBDzP69LFhyFJvoiibzRdSJIgdaFBV2azpyiYhtFpHObhRKcdIT6W5O1HrR+9aGx+NCqVQgE0EGgg6ryYRULiKm3UisVuR6vVcoOtxulHI5UqUTe6YRQ0igVyQ6nS50PgasNpGoJnjPxy16/Iu0YtHbWS7Habd7xYw4nKJdnVKJNS0Nn1A9drsJvdaHZ89uM2zUaC6cu+E9TonHF49bhVOwoFKpcJnNKPR67FmiObB4fgbsZhFmoMXtceLxWFHI5Wh1OrISU5CLlnhmKyo/H+9xiQJLoRZwOJxeBLtCoUSpVGNKzUCmMyCTKbHbbN4sqVTEuXlFr/jPgVwhIFdIcDpFlxA3LrsHqSfQi1bWGAxeMekS6WJijHU67/eJ5ymTqb1C6J/PETHlDuRyAbvTJJqJI1VJ0Gg0mDKUyJX/WEe5nE6Uqn/ujX8dIlZdjIG4aHOJ18Y7q4rC8v8cUpkHhyPbO9mKQy6Xe4WXRCbzotK9k674f4UTmUTEQ4vuJ2pkUqX3WokAG6M5GYVKQBBEnLbDS7SW6sRYKXFa7Eg1OhRyFQ6rzbtAQiYCGFyofH29cVDJZNjdbq/VmEyh8D4vUrkJo9GKYBefIw1Kmc47eSvVghdl7LE7/nEuFDWrROp1JnG7xGyz1Itc/1cBLZHneJ8X8f50Gs3oggO9iw7xZ95FhdOJxCnBLVF4z1+878XnWSLGVxC895JNvFbiM64zoVWLyHYV/0d7d/JrSZredfyJ4Yx3ysqsrna33RiDN8iyxAKJJZYQC1ggWLDwFokFrJBgi7BoGSwjsUAWwoNQSw20bQQqlWgjdliw9B+AQEgWk9U1dGXe4QwxWr/njTg37smbeU5VZkbefPN7WqWuyrz3RMTnjeH3PvHGG8vzM8vzua2uN+bv127Dq+Sz6da2N1e+/26vr0MHc7OxZBJCRn2zsunZqf/ZZD736dj0Dirt4812a2dPntjTP/rUMgUhvbLbA3T3yvqkttkss9XqmWWzxKpNY/lkYdWXtV1861u2Wq2sKvQ69XCOGH5qzRaTpd4ROb84t8sf/cjyM3XYbj+LRW5FfWXb6xtL9MZmvfb7qWY2Ke2DR5X9q+/9HZuf/D/7hb/ym3Z1vbE0SS3X/p+Gzsv6x1c2f/ShFT++stauLbu4sGU2tfnphZ8Tp5PEqvba2mRr5ba25encivXMX20uO+3LZ2dLK6obP871tOtsnlhbfNMtJzp21cloWkv9te23H71Vc7ZM/ThKs4nVReXj3+u6tflsGY659doWF0tb36hIsrT5TK+DX9ny4syuLy/9Z/zTtHZyfu7z8asD36j9Mr1pUcPEwn76nW+f2H/++O/ZP/6V/2j/+ge/b6cXH9nTL5/6es2WCys2tTVVbsnsM3v6R1c+bj6Z5JbnC9te6kHnM6tWpb92u9o+s5MnW7v6Yh2edbgs7OLxY9tsdW6tbH3zhS3Op5od0c+t2ba26Qdn3ta68PoJSkWD2cyyLLei0DXFrHx2bflibkVb+76t4ovOEyrw+Fl/Gv5bx7mOhe3lpbeTikOT2cyurzSIPLWkru3Rhx/apTovOkZu1vbRT3/HPv3f/9cWjx5315A7zcF/IIDAVxCIIkB7Bcsaq26uLT9ZdFXA2up660Mi8lwVVJ3oZx7ydFHWSVVBSCfnZKFXSU/DRXm1snoyCSfgWiXexkP28JOklbWmqbYaD2Lz+altN1sPUJqGS3OE+iuD26W/5lEXXJ0c/YSn4NmHxOsQlJpibUm7sWaqSD636rK22fnCivJL+/k/+237we/8S/vk3/62ffeffN+KJrN89pGVtYLW2qaPzq24/tRS21o2eeKrWa71vXOr9VpkXXxbrVfrHYm21AsNcg+humhp/XQC1/rpz3QiLtdrq6uVZTJSwGsaD0gKMDrhqwqmCpDCqQKbTvo6oeuE3RSFh3EPhrLTibta+RPff/mv/SX7xV/8G/a3/ubf9rCwvqosTc4tzU59ZoHlxblXeitdHFJ1RNREtc3kn+ouw8offtSfp01jj7/9bfvi00+96ldeXdnk4sI7R/N561VbdazaNrFEgSHLrdqW1hS1TX39QtHY/EGaUD1ens7s6lJXu9baprHT8xPbXGehI9BdpPSLHm4VKs1stlj4csLFUH8Svms2SW1bbT37Nq1eb93YJL/w31Hw7oPu/rGqqFyrc3N66tvigXfvo0EOaZp5W8mnLiuv7isYJWniIT8pCk1wYnm2sCxZWp7OLc9mVlalFeW1JXlhVXVjiTolZWgzz3uaMKSsrPHxyJll05mvr35mfnrqIUYe5eWlpcul78/+91VlbbO2bLa0LF2YtTOb5XoVdmmlt/8zS5LS9FJGm6S+jDTJLcuX3gnz8c9egQ7/aJ5w3weqyh10DPUfX54CVz6xfDqzzZVeyz7xsKSf7zvBChTySbKV79snJ2fWlOroquOk6dZUn0yU5r2jrbtX0+XCau1n06mH/DRLw761XHrlcDYPU3/pGNGrq3NT50A5vbR8kvvvZkuNU9Z+0O9bjTW1AqKqtQrDjTWF2enZE7v67DNLvSMVwuVznXV903ptbT7xKS4VAn1fG37axNtyclJbbVtL21Nrnk4tUZCdbeyTT75r549+bD/3537Zj2HN7TyfLazclFYVtd/1urm+sdlc27j19vzwgyc2mS08AOfz3NJJZWla23ajB38Ts2rp5gq9TaWgp5XTeUFDikKHXcM/krry7dOhoWNKbbR/Lk3UIdT80D4+emrlNtx5qTYa6jT3NmzrtbdBKyeds6Yzu/70U8tOTqxWJ1JFEh2GRWWtjhl1ok6W3vnz/UUBerm0n/kTj+z3Pv779o9++Xftt3/39y2dPLKyriybZlauFDznltrCVsW17zNFUdlmU1ijc32mfSazqWYS8mvH55adba3eJjaZXlhVZna6VEdCD6cWVtUrm0xba8uZ1Xq1uPZPdQp1/Hdhub/GZJZZujyx8kYdgwsr1itrdT72c5SFa5E6Cuqk622uOufpXDudWFtqqEjhx6M6c/PTR1780TWuevrUzr75TVtfXvmD2JakNpup0KT98W5n5ivkBn4UAQT8flAEr/Kuq7QLGiG06SSeWB2GHqS6+JfW1ApFU7+FrxO5KnYKAh5oi8KK9drmqjJWlVdgt6tVOGEriOyd9FsPcZVlbeKvaZ4muZ/synJrpheCqAA3yXx5Ch660CswtnXj155WgcsvsDoztuZ3kjXzQK0K29yy9sTKcmVpurE/9aef2H/5r5/Y93/je/ZL3/012xSZTU6/ZU2d+JRQuiBbqyEJiW2uGg8Uupi0Cm0qESuMTnVhDlXPNMmsWBc+w8VUF5+yDIFUFQtVM549s5PHj/0CuF6tvALiF7OqCh0Jeeg7dXJXOPftqbwzki8Wtlgu7elnn7mzgrB+v92sbHo6tzYpLU9au15twxsJ06VlyakVawX0zK40zdw0VGk9BKaarUMBvPKhB6ry3Tx95kFOVeS+DZVSZTpNE9vK2DsTurirSt743ymjKWD6PIFdiNU80eHjl3ezPpwniR8YfnnJZrbtApT2l6LrRHiVVxdCdbpShfS977LGEt8XG1+2hsU0umOhCrHCXnch3Q9MJ3luN/qZtrVt1znx0DT4NKraplNrFYZ0MZ3NPDCoE6RqldpDbVU3N3472u9WqMrrobG1yTyzstI8a5Wl1viUfuqc6IKq/UMhRxdu3766scRDqQKqXnLStX2SeKfR72JIUPvWXIFeO1pqpjszqvAq3EwTm8xCx7Ku1FncWjabW1k2PnRDywxt0AVoBek2dDj9eFQ1+fLSssUiHC+NOoSpJXnmvtrH9NH+4N0N9Y66zqCOX43Q0P6p6eEWSx3/vseH4NzNRKAQ73csNERDVW4FJN2NUcdLa5er2ir31CqFj0luadP68hVKdLxpP9Mdp1bh8bmPAlhqzbrwTr4PbSm1HYmvf7lWtTsP54TBR22gfxaTSTgeFZIUpoafWgFX/YGNNfXGX5edtaeWt1tL7an93n/6NVtv/5f9hb/4z6zSejbhO7U9mhVH1U+bqu1TS1SRTxK7ODu35mZli8eP/M5Pub2yNlExIbW0VUHixBpVzaczSyeZVV4w0HZX1iatKRQn25mfFz04dxXRdn/YUqtiRBuOB7VKm4S7VwsNaUh8W9XJ0bA0dd5kqJ9tysomy4VlukOhzth04ndSZup4rtaWqYKrzozOX777Z37O+5M/dW4/+MHftV/9p79jn/zwD2xbzqwxBf/SCwy6S7O+rGxdND48QucF7TfqSKgzqSEtqmbrmnL24dI268+s0Svo27kl2cL3y7bZ+vbr+Gq26tw9cgM/nWg4WOehY9zbcjr1uz26g6Dwr5Ctc5MeXtb5xV+nmGV+3mga/XdlibZL5zedjyYT72zq3OJ3onRnIUlsorsHJ0uvyPvdKh06OhTUGdaQxXAbkw8CCHxNgSgCdJ4vbXN9HcKxTkqtbqFnHmibSiEzVBF1HgonmFDVUyVa4UsXMN3y1bAG/XcfEP22oy5wewHGH3TyAKQgrlvHqrKoQqbq59yrvqropOnEl6Wf86Ejqm7nE69sKC8oIBS1hpPoleNrW5xMrS51cZiF6nm2tZ/92Q/te9//F/bvvv8f7Nd//d9YO7mwm21mpqCiyupsYpO0tLa8tnx6btdffukVHzloHXVxLIuNmYKQLvr6na7S1d8S14lXQShpW1ueag7aK0tU4dRJeKLKvDxzr1poe2Qro2qzslRTxCnAKbbqtvZ2Y2cffuhhTlU5baMuBKsvP7OJhqhURah4b1WBnFm9SSzN5taWT21+ceGVmVoXd1U0u5CqCrP8ipuVzU7PfTlapsY767uLmxs70dAC/Y5X56pwW1dhz4dwzHyssL5H7e/DJxaq+unWr3oAYX+o1hubnZxZXYeQWOiCptlCFgtf/koXIt2yr2u/IMlNYV+ZvPHyVx8CQxU3y2deqfcQqQ5Uqype6Ix4xb4bjjA8dvvhCX0oVMjZn2xKVXUNfdDP9sVIDxVN7VN9qb3U7lWzsrpKLM80fEMX33CnoN5cW75UwN56VUwVv+XZqa1Xqi5qfFHw0P7g65llfjtdb86UpToRupWu5clZ+5QPZWi2Xo3XHSGNn61KDfVR562yqriyNE9svpxb1WgYUGJto7sZjVeiQ0ei82t1zIUOir5fx5dXv1UN7fa31Y0qpjPbrm+6wJH68az91++KJOpQXnWdi9zPAR56Ls48xKjjqUClUKh9t1Ho9wAZxqFOprkVmnIxy/wOyM31pb/VTseSHpRUVVTbrGCkfXZ+snBHD8DJNjSp71chECswt3Xrx5k6dbpT5aX3rgOq4Oedsb0Are/W3TC1S78f7/9MUyhMab+6snyp6n1umc1tltdWFp/bD3/4m3Z19Yf2V//6P7erq0triq0HzHqzsrPHj2291pAlhV8VG0KF++Liwt8KWtxoWEdj+WIqHt81tO/lWbjLFDqQrdUaP9z9vUfhpLHlIrxMZjKb+vCDfvjScH/3oXQ+JCz3/ampGrv44JHPAe/nTFX2tW+VlS3Ucd5urCqr0GnqzsE6n+icoPCqRXuHUMNwlidW1bozogAfhjv85LdO7eN//w/sH/7Sb9nHH/83my4eewGjLNaWJq0PXyo2el6lsOUHj+z6SlOhhk5mVYZq9nQW9tdCw/SssvPzD+z6Snc2s9CZTHXHQZ1LDc9IbbsObVds1mFbuiGE+jOdHzW9o2Z6Wj5+4n9XqH28868hYebDv/TRNUXTnHYjP8IxquuH33XSeVXFh5mtrvUcTHen5OrSZufnoQKe51ZV4Xgt17rDyBjor5mb+DUEwnk9hgp0KDENKjd+UezHlr6BuS77W81evbpnKqDdrejDe1mtioVe95zoArC1tJlYu9WrYlt7/I2lPf30/9uf/4Wft//5B//H1k1jW1W184XPJeqv8rPaMr9tq6r48w+lharenUtWN3bh0Lrd9137v9OPg3j5d6miEirug3bpjTQg1tdxO2zB+7/QA+oRtx19Ofet6/DPuvHKu6EDt+HtthqqMBTGHb78o/YLQwHCtvTf1f97t2/2werQ1x38+26sxaGf0wONvn2qPt2GuTBWQ3+nRK0L7b7pffv0Ee7pVefQLbPfH3XbuR8T7EaDC3fXebk9frv9dffnL9vIvg0PQPjsHuFYnU5zWy5mPpwi7JXBMmnVodIwmL3nHQ4Z3/f3qSqXfcds2DHoh6jol7oHTr/O9+/9jt6oqY86A21Wms4pj87O7frZZz5l5E/99Kl98aOVfX45t22hcN8dh8PzV39sNhq/3dj52YlN1Ilxt3ZwbPb7udqw3w/3zwO94THn3ttO5+1m3Xf8Pj+U6Tk637de3n5JUtvP/ZnW/sd/f2ZVem7bq43Nniw9QOtBmXLTWHGjacH7Kn8/DEfnr+6Y6bu03fh5PYsSjrP+GOn3y87Hz3GH9tHD6347LOjQdx1h5W23dyfj0Dry9wggcEcgjgDtm3TownfMyfzIveNOgB5cCP3P+7CiitbheTZrm1qb6jv0FNfGkiazrNK0XhrPqXFseihIU0DlZhM9yHJjy5/8jq2ePjPL/OakZW1pqW6FOkF3IvbNHYa5/gR97InzkOeRVooKfj5/kX9Yjm6HH7fEI4L9LnxpW7sL4C7Aa2lql8EF606I2/PTU28HP6GSGDaxv3gNgoH/ucL4fbf2D375PT+gMc9HrNdw/xuGi+Gf1yfhqb7dmN0+DHXb1AUojWk++NEbMHaNuN+aXfv78Ixjps86MgS8cL8arK22r9tmDdlYLOY22z0c3B2jre646JhVJV9V8eP2xntN+n3mTqAb7g/69yM7QQfRlYNCgHPaRMdbY7bR3ZKJzaYaHrL26uPTq8S2Gmrhn73Q2+8T3qFq7PxcD5FqOEEIWUkfEPc7Ync6AoNwrZ875tjpz5m+kL6D3RUmvAm64/eYEDo8pl/klmh89Y/9Qeo0f2Kbqxt/Q18yaazcrmy7asyKqVX5TfcNgwC9c+v8Go29C9Xh568/w/PdMfvSkQH6mP39uaLJfRgvKP4csb/xIwgg0J9FIxgDHapbwyYdXHyPqEp85Z1hF6AVZDSOrO/Jd5U3zR+tKtsRganW/LcK0KpaKURrfGGhh74Wlua1bbfP/A19TbmwbKWulMUAABWwSURBVL7wsXx+215DBnyba8vb2rK2slrf05/MdxXevjo/CNDHnISPCP9e2TziZF1lCnv7gagPtiFIZNUkPNB18HPMz/TLGoQEn15ucIFWtai/KN/Z1r1Oz66qdHDFBiG0/9nBd/n19Igq7jGLOfZndvtfH4YHv9h3Gnz71I7DjkZXaeuGN4TccHcqx/tXoQ8N/QN0w+X1HRP9f+dwx71f/rEbp587slN85zhMLEszWy6WPpRJ8zH75vmQp9t99Ji97MVr+iKH4f6gJRzRGTyCI7EwFEmj9tsk8/NAkmz8eNIpJdELobaJrdvPbds9/HqnA+mU/bZrnWo7P1vaZKrvDOuc+PHS/eOdQR9N23XkuvOOJ3h9j4aB6EHNbijLS7dhWIHujldvr34f6js4Yfaal36G4f5FP6jzZPPUsvSxVZvM5k8ubK1xzO3GtptrqzatvyWwynUXYe+zf1ekv+N06E7kUefSwR2iF25kfxfvkMMx+9WRx84hc/4egfdYII4KtE7Ud15L2p/I/dTf3U7Vvx9T1Tpmb+i+s5vzdxeU/QLSBzMF6MNVwtpOwzjMdLUL0Iv8Q1t/ceNv6zu50G3XZzabPbZNUVq9ujHTwy4nC6s1tlnjE9vKMo1t9aA6HErQVcN3IXBXJj28kd4xOPBpVLk8HAqrTBfS4e3rvvrR3xZtLavmRwToe4LZfavowV6fvpLVV/sGt1ZVadNF3neR/pb2sALWLUsV2qM/g4v+nWpad7E6KoQesTDfviNuC+8M+u3uL5r97WbtDxq3e19HQ6FoUMH3W/sHPnU3H/adan93DO6Gt3TzZftX9YFyeKegW8Yxt5eP7RxnN4OAGMq0k8nMlvMTS1PNBx0CoT/Tq1kefAz4KwQMb5++ctmHwsE+r+3288QRofCQucdwjcVtrUmmVie6o6Vxw61VzzSF3EdWfr6xuj23cv6HttU47d058b7hRlrP2s7PF3ppoOYY6WYr0esau3mzvUnVIe0LCP6Y5W5KQL9bcXSA7s/R3fHq3xvW4XbYlx54POIOyBEB2h8gv3pq2fIbZpNzq/Vw5LK29fpL225uLKtzm1QnVmTD4Q1dyO+HCvZBWq8mT3Vu2xueduccHN6uefDj+8yhbtvw2HnJNx7T6b9zt+zg2vEDCCBwj0AcAXpXAe63cHgietG/v479ob8o9kGgr6b01d7DF2GvGvkJWCds/aNZDBLLpwrIeppbxWZNORTmDNbT13r4yJ/q1iwSraZ1GlRzdyfh4S3Br9NxODz85Lkq1gtIwzwUw/V5vkKX9FOKvbRZDnt2iXjwLcPK5vDf9wP9YJ12v60/O9xBuF3Y/nfs//dX+a6XXSD1d1+lTe+rCA+q9Heu28NnB4brf8S67y7c97XTcCH3WN/pAHdh6qhD9FDo0Jd0AW/3feF3ZrO5LeaaJ1uzHoS/VCXaZ2t5lQC9OwZftj8M97+jNvQlP9QHNJ0JNOwidAT9nY4+y4keIE1stVYFuu/U758X77aPj4H2GVa6CvRwhhTPvPvnvn71uu3yIRzHnEP2N+u+/e/Y/f2YfUEVeT2orUNILpUV9cbW6xt/iDHRzCytppu7h/u58fp9x/y+c0f/BccWLY5b9+P2y2O/69ife9X9k99HIE6BSAJ0nI3DViGAwJsT0EwKi3kYD62qs6rPuykJ9+dafnOrMco3ay5tzbZxO4Tj5Ys9PzvrAnT4uXc1anm07WYMHW6x/lzbpHnK5aIpC/kggAACX0WAAP1VtPhZBBCISkDB+WSh8b63Q2J0d+e+F9i8yxv+XgdoD9HdXNNdmPa3ljaNbTabozsV73L7s+4IIPD6BQjQr9+Ub0QAgXdIQHPunp5oPHQ3N/Q7XHF9Efv7GqB7j34+dh/Wov+1ra03G5+vPswdzwcBBBD4agIE6K/mxU8jgECEAprmzUN0/0a8V5nG7gH6vK8B2p966AJyPzWhLPQSKVWfic4PcGdllRB4RwQI0O9IQ7GaCCDwZgVUiT47PQ2vtX+zixr929/nAN2PgfYqtF55X5a2Wq+pPI++F7JABOISIEDH1Z5sDQIIvIKAZp5QiN5/XfYrfOWD+NX3OkB3Q3JkoFew36xWPqMRHwQQQOBVBAjQr6LH7yKAQHQCk8nEzk/1NtB4Pu91gG7D28KqqiI8x7NLsyUIvHUBAvRbbwJWAAEEHprAbDaz0+Uxb198aGt+//q8rwG619CwjeubG4ZtvBu7K2uJwDshQIB+J5qJlUQAgbEFND/0YrHwV3+HGmaYDs1fWdj9u4Z6+ENqyXEvoh97G/rlxRygw9sjNbuG5nYOs2yEcc+JNW0YtnF1fU14fls7H8tFIFIBAnSkDctmIYDAqwv47BzLpaVp5m/e8IDmQwLuf2NhP6vDQ3sIMeYA3fdr1D51VVue67XY5sFZDw4Snl/9OOAbEEDgeQECNHsFAggg8BIBhegTD9GpVzUVoPvp7nYv6Nj7fQL0eLuUOgfDmVP6l6ToQUGFZz4IIIDAmxAgQL8JVb4TAQSiEtgP0QrI/Wui+znvdn/2AF/EEnMFun8tdz9NnYbT6CUpmueZDwIIIPCmBAjQb0qW70UAgagENMXdfD43zRetSrT/Y+bDBMK/d+NvCdCjtntfgdbdAA1HX2/WttluR10HFoYAAu+fAAH6/WtzthgBBL6mgIYKzGdzm04nPozDh3R0gbn//6/51W/012KuQAtODxLWTe2V57Is36glX44AAgj4eef28fLXBpLkP/ERb0h9bZx8EQIIPCQBhWbN0DGdTm+r0Xcq0Q9pbcO6xBygFZ6LsvDwzAtSHt6+xxohEKsAATrWlmW7EEDgjQpMJxPTfNF5lluShscGh+Og9//7bT5Y+JAD9LDaMjTar8Ls24bKc2Pb7daHbPh0gnwQQACBkQQI0CNBsxgEEIhPQOOhFaIVpvuZIO4LhP300Qp5b+M14Q85QGuvCA9kBpud3/6YmP6pTf1M01pVV7YtCiuKIr4diy1CAIEHL0CAfvBNxAoigMBDFlBw1uu/NazDHzAME0aHTxcK9aBhmqReMdVLP8b+POQA/Vzd+La3EWr6u/fWhJ+UocY5Kzxrrmc+CCCAwNsQIEC/DXWWiQAC0QloqjuFaIVphWqvNisC+hvxNENE62817Oqto27/gw/QwzfQ7FWe+6Eb8quqUHVWgGbIxqi7EAtDAIE9AQI0uwQCCCDwmgS8Gp3n/oChxkaHanN4pXSr6rNXqMf/POQA7YX6rlq/+/eu49FPE6hKs0JzUZZUncfffVgiAgjcI0CAZrdAAAEEXrNA1g3rCEFarwEPU975EI5k/Aj9kAP0cPyzvwylC8+qMIfhGpWVZWFVXVN1fs37KV+HAAJfX4AA/fXt+E0EEEDgpQIaE62hHfPZbPcq8PHj88Oexm5/DLSCs/4pitLKKlScmZ6OAw0BBB6aAAH6obUI64MAAtEJaFiHgvSuIj3yFj7kCnRP0VeiNUxDwzU03lnrzQcBBBB4iAJvJEAnP/ENJuR8iK3NOiGAwFsT0BAOVaQVpvWgoc8fvTfDxHCKOx/NMJzQY7Dm/azT/bR4GmP9sqEhXzdAa5HPzSbXz5Lhq/f87Mz3zT7Xj2XWOoa/D7/X/6yGbmg6Og/OVJzf2j7KghFA4O0KJATot9sALB0BBB6ugEKyHjbczdqR576yw1eC79a+GxPch85h4B7OmXz/a1xuDV4lQA8rxLdBOA0BuPXh3c+tu+ZpDuuqsd/hG0LY1+wkze7/9ef9XM6McX64+yxrhgAC4wgQoMdxZikIIPCOC/gYaR8nPbHpRBVplZyVSEMy3X8zn9dtd3+XdGE0/I5m+XjRS1peX4C+XWbI9n2C7v6/qy6H2nKYwlmv2vYQrXXspvbTmOb1dhvGN+sf3iL4ju/JrD4CCLwOAQL061DkOxBA4L0R6KvS/kKWycSHetxWbfsZPFp/ZXgfShVSNdvHcArlF4G9jgAdvltDMML81ref2+EYHvz9x0InYFclb1sfz6whGvpH/86Dge/N7s2GIoDAkQIE6COh+DEEEEBgX2A4Vno6mfpwDx8L3Y2F8Epzmt6p7qqC+7KXtLx6gA6RWWOt+5fD9AVoH5Khdew/g9eVa1iGh2Y9EKhp6Bo9dsMHAQQQQOA+AQI0+wUCCCDwmgRUZdZ46X6Yh742hOrEQ2kIzir4vskhHLt3k3fLup2veZCbvTrdv/SkrzTzxsDXtCPwNQggEL0AATr6JmYDEUDgbQgoxupthho3rSnxFKT1Z/2Qjxet06tXoG8fAgxhXQE6vOhE360p51RtrquK8cxvY8dgmQggEIUAATqKZmQjEEDgXRBQgFaFWiE6TTPLstTHRnu47oZ9vGqA1u8rNFel5mYOLzbRsAyqy+/CHsI6IoDAuyJAgH5XWor1RACBqAUUoPt/FHqPCbx9RVs15mN/J2pENg4BBBAYSYAAPRI0i0EAAQQQQAABBBCIQ4AAHUc7shUIIIAAAggggAACIwkQoEeCZjEIIIAAAggggAACcQgQoONoR7YCAQQQQAABBBBAYCQBAvRI0CwGAQQQQAABBBBAIA4BAnQc7chWIIAAAggggAACCIwkQIAeCZrFIIAAAggggAACCMQhQICOox3ZCgQQQAABBBBAAIGRBAjQI0GzGAQQQAABBBBAAIE4BAjQcbQjW4EAAggggAACCCAwkgABeiRoFoMAAggggAACCCAQhwABOo52ZCsQQAABBBBAAAEERhIgQI8EzWIQQAABBBBAAAEE4hAgQMfRjmwFAggggAACCCCAwEgCBOiRoFkMAggggAACCCCAQBwCBOg42pGtQAABBBBAAAEEEBhJgAA9EjSLQQABBBBAAAEEEIhDgAAdRzuyFQgggAACCCCAAAIjCRCgR4JmMQgggAACCCCAAAJxCBCg42hHtgIBBBBAAAEEEEBgJAEC9EjQLAYBBBBAAAEEEEAgDgECdBztyFYggAACCCCAAAIIjCRAgB4JmsUggAACCCCAAAIIxCFAgI6jHdkKBBBAAAEEEEAAgZEECNAjQbMYBBBAAAEEEEAAgTgECNBxtCNbgQACCCCAAAIIIDCSAAF6JGgWgwACCCCAAAIIIBCHAAE6jnZkKxBAAAEEEEAAAQRGEiBAjwTNYhBAAAEEEEAAAQTiECBAx9GObAUCCCCAAAIIIIDASAIE6JGgWQwCCCCAAAIIIIBAHAIE6Djaka1AAAEEEEAAAQQQGEmAAD0SNItBAAEEEEAAAQQQiEOAAB1HO7IVCCCAAAIIIIAAAiMJEKBHgmYxCCCAAAIIIIAAAnEIEKDjaEe2AgEEEEAAAQQQQGAkAQL0SNAsBgEEEEAAAQQQQCAOAQJ0HO3IViCAAAIIIIAAAgiMJECAHgmaxSCAAAIIIIAAAgjEIUCAjqMd2QoEEEAAAQQQQACBkQQI0CNBsxgEEEAAAQQQQACBOAQI0HG0I1uBAAIIIIAAAgggMJIAAXokaBaDAAIIIIAAAgggEIcAATqOdmQrEEAAAQQQQAABBEYSIECPBM1iEEAAAQQQQAABBOIQIEDH0Y5sBQIIIIAAAggggMBIAgTokaBZDAIIIIAAAggggEAcAgToONqRrUAAAQQQQAABBBAYSYAAPRI0i0EAAQQQQAABBBCIQ4AAHUc7shUIIIAAAggggAACIwkQoEeCZjEIIIAAAggggAACcQgQoONoR7YCAQQQQAABBBBAYCQBAvRI0CwGAQQQQAABBBBAIA4BAnQc7chWIIAAAggggAACCIwkQIAeCZrFIIAAAggggAACCMQhQICOox3ZCgQQQAABBBBAAIGRBAjQI0GzGAQQQAABBBBAAIE4BAjQcbQjW4EAAggggAACCCAwkgABeiRoFoMAAggggAACCCAQhwABOo52ZCsQQAABBBBAAAEERhIgQI8EzWIQQAABBBBAAAEE4hAgQMfRjmwFAggggAACCCCAwEgCBOiRoFkMAggggAACCCCAQBwCBOg42pGtQAABBBBAAAEEEBhJgAA9EjSLQQABBBBAAAEEEIhDgAAdRzuyFQgggAACCCCAAAIjCRCgR4JmMQgggAACCCCAAAJxCBCg42hHtgIBBBBAAAEEEEBgJAEC9EjQLAYBBBBAAAEEEEAgDgECdBztyFYggAACCCCAAAIIjCRAgB4JmsUggAACCCCAAAIIxCFAgI6jHdkKBBBAAAEEEEAAgZEECNAjQbMYBBBAAAEEEEAAgTgECNBxtCNbgQACCCCAAAIIIDCSAAF6JGgWgwACCCCAAAIIIBCHAAE6jnZkKxBAAAEEEEAAAQRGEiBAjwTNYhBAAAEEEEAAAQTiECBAx9GObAUCCCCAAAIIIIDASAIE6JGgWQwCCCCAAAIIIIBAHAIE6Djaka1AAAEEEEAAAQQQGEmAAD0SNItBAAEEEEAAAQQQiEOAAB1HO7IVCCCAAAIIIIAAAiMJEKBHgmYxCCCAAAIIIIAAAnEIEKDjaEe2AgEEEEAAAQQQQGAkAQL0SNAsBgEEEEAAAQQQQCAOAQJ0HO3IViCAAAIIIIAAAgiMJECAHgmaxSCAAAIIIIAAAgjEIUCAjqMd2QoEEEAAAQQQQACBkQQI0CNBsxgEEEAAAQQQQACBOAQI0HG0I1uBAAIIIIAAAgggMJIAAXokaBaDAAIIIIAAAgggEIcAATqOdmQrEEAAAQQQQAABBEYSIECPBM1iEEAAAQQQQAABBOIQIEDH0Y5sBQIIIIAAAggggMBIAgTokaBZDAIIIIAAAggggEAcAgToONqRrUAAAQQQQAABBBAYSYAAPRI0i0EAAQQQQAABBBCIQ4AAHUc7shUIIIAAAggggAACIwkQoEeCZjEIIIAAAggggAACcQgQoONoR7YCAQQQQAABBBBAYCQBAvRI0CwGAQQQQAABBBBAIA4BAnQc7chWIIAAAggggAACCIwkQIAeCZrFIIAAAggggAACCMQhQICOox3ZCgQQQAABBBBAAIGRBAjQI0GzGAQQQAABBBBAAIE4BAjQcbQjW4EAAggggAACCCAwkgABeiRoFoMAAggggAACCCAQhwABOo52ZCsQQAABBBBAAAEERhIgQI8EzWIQQAABBBBAAAEE4hAgQMfRjmwFAggggAACCCCAwEgCBOiRoFkMAggggAACCCCAQBwCBOg42pGtQAABBBBAAAEEEBhJgAA9EjSLQQABBBBAAAEEEIhDgAAdRzuyFQgggAACCCCAAAIjCRCgR4JmMQgggAACCCCAAAJxCBCg42hHtgIBBBBAAAEEEEBgJAEC9EjQLAYBBBBAAAEEEEAgDgECdBztyFYggAACCCCAAAIIjCRAgB4JmsUggAACCCCAAAIIxCFAgI6jHdkKBBBAAAEEEEAAgZEECNAjQbMYBBBAAAEEEEAAgTgE/hglUZdJxgYF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 l="22840" t="32292" r="23865" b="14583"/>
          <a:stretch>
            <a:fillRect/>
          </a:stretch>
        </p:blipFill>
        <p:spPr bwMode="auto">
          <a:xfrm>
            <a:off x="381000" y="3810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22840" t="34375" r="23865" b="12500"/>
          <a:stretch>
            <a:fillRect/>
          </a:stretch>
        </p:blipFill>
        <p:spPr bwMode="auto">
          <a:xfrm>
            <a:off x="3048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2840" t="36458" r="25036" b="11458"/>
          <a:stretch>
            <a:fillRect/>
          </a:stretch>
        </p:blipFill>
        <p:spPr bwMode="auto">
          <a:xfrm>
            <a:off x="381000" y="3048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2840" t="25000" r="24451" b="21875"/>
          <a:stretch>
            <a:fillRect/>
          </a:stretch>
        </p:blipFill>
        <p:spPr bwMode="auto">
          <a:xfrm>
            <a:off x="457200" y="3048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2840" t="27083" r="24451" b="19792"/>
          <a:stretch>
            <a:fillRect/>
          </a:stretch>
        </p:blipFill>
        <p:spPr bwMode="auto">
          <a:xfrm>
            <a:off x="457200" y="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CSE</dc:creator>
  <cp:lastModifiedBy>CSE</cp:lastModifiedBy>
  <cp:revision>18</cp:revision>
  <dcterms:created xsi:type="dcterms:W3CDTF">2023-03-13T08:46:40Z</dcterms:created>
  <dcterms:modified xsi:type="dcterms:W3CDTF">2023-03-13T10:12:00Z</dcterms:modified>
</cp:coreProperties>
</file>